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>
        <p:scale>
          <a:sx n="66" d="100"/>
          <a:sy n="66" d="100"/>
        </p:scale>
        <p:origin x="2190" y="11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328" y="70843"/>
            <a:ext cx="12009830" cy="58477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006" y="6355039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68</cp:revision>
  <dcterms:created xsi:type="dcterms:W3CDTF">2019-10-22T10:26:26Z</dcterms:created>
  <dcterms:modified xsi:type="dcterms:W3CDTF">2026-03-31T07:25:05Z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