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943" r:id="rId2"/>
    <p:sldId id="938" r:id="rId3"/>
    <p:sldId id="942" r:id="rId4"/>
    <p:sldId id="939" r:id="rId5"/>
    <p:sldId id="941" r:id="rId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FFFF99"/>
    <a:srgbClr val="B2B2B2"/>
    <a:srgbClr val="C0C0C0"/>
    <a:srgbClr val="00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7" autoAdjust="0"/>
    <p:restoredTop sz="94195" autoAdjust="0"/>
  </p:normalViewPr>
  <p:slideViewPr>
    <p:cSldViewPr showGuides="1">
      <p:cViewPr varScale="1">
        <p:scale>
          <a:sx n="113" d="100"/>
          <a:sy n="113" d="100"/>
        </p:scale>
        <p:origin x="39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1268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88900" y="742950"/>
            <a:ext cx="6621463" cy="372586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5440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1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922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/>
          </p:cNvSpPr>
          <p:nvPr/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38530"/>
            <a:fld id="{9A0DB2DC-4C9A-4742-B13C-FB6460FD3503}" type="slidenum">
              <a:rPr lang="en-US" altLang="zh-TW" sz="1100" b="0" dirty="0">
                <a:latin typeface="Times New Roman" panose="02020503050405090304" pitchFamily="18" charset="0"/>
              </a:rPr>
              <a:t>2</a:t>
            </a:fld>
            <a:endParaRPr lang="en-US" altLang="zh-TW" sz="1100" b="0" dirty="0">
              <a:latin typeface="Times New Roman" panose="02020503050405090304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66E1E4D2-9666-4866-93FC-E1C5F4C1EE1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01749" y="16607"/>
            <a:ext cx="9187963" cy="584775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The Joint Conference of 17th International Conference (ICSI &amp; GCSI) and </a:t>
            </a:r>
            <a:b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</a:b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3rd International Conference on Data Science &amp; Exploration in Artificial Intelligence (CODE AI-2026)</a:t>
            </a:r>
            <a:endParaRPr lang="zh-TW" altLang="zh-TW" sz="16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39CC5943-F34B-4DDF-929D-84CC8DD62BD0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61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FFC95FB-71F2-447D-92EF-AE1A554FB43A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73145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2B2E1778-DF70-4283-B170-CEA304F639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180305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A12E8B54-5B10-4397-B55D-0B9400286B3F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5162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3099BC83-2DAA-49F7-87E4-4CC7F5C62AF4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44035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D202077F-D1CA-4B52-B2B2-0785D66995D9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102346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50FE7B-77B4-4592-9E8E-64B0EB9A3A83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07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BAFBA939-1845-4C99-B2FC-654775B325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96B81C4D-1509-4D4C-B85F-F99F428A069F}"/>
              </a:ext>
            </a:extLst>
          </p:cNvPr>
          <p:cNvSpPr txBox="1"/>
          <p:nvPr userDrawn="1"/>
        </p:nvSpPr>
        <p:spPr>
          <a:xfrm>
            <a:off x="335360" y="6413698"/>
            <a:ext cx="23190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2026</a:t>
            </a:r>
            <a:r>
              <a:rPr lang="zh-TW" altLang="en-US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ICSI &amp; GCSI</a:t>
            </a:r>
            <a:endParaRPr lang="zh-TW" altLang="zh-TW" sz="14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CA413FA2-4BF5-40FD-BCA8-D805FA4B6DDD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4A548E79-F7BD-1F91-7332-37756D6B4D9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662" y="6381328"/>
            <a:ext cx="6162675" cy="466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22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52" r:id="rId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ctrTitle"/>
          </p:nvPr>
        </p:nvSpPr>
        <p:spPr>
          <a:xfrm>
            <a:off x="2076852" y="1050207"/>
            <a:ext cx="7772400" cy="936104"/>
          </a:xfrm>
          <a:ln/>
        </p:spPr>
        <p:txBody>
          <a:bodyPr vert="horz" wrap="square" lIns="91302" tIns="45653" rIns="91302" bIns="45653" anchor="b">
            <a:noAutofit/>
          </a:bodyPr>
          <a:lstStyle/>
          <a:p>
            <a:pPr marL="762000" indent="-762000" eaLnBrk="1" hangingPunct="1">
              <a:lnSpc>
                <a:spcPct val="120000"/>
              </a:lnSpc>
            </a:pPr>
            <a:r>
              <a:rPr lang="en-US" altLang="zh-TW" sz="5400" b="1" dirty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Title</a:t>
            </a:r>
            <a:endParaRPr lang="zh-TW" altLang="en-US" sz="5400" b="1" u="sng" dirty="0">
              <a:solidFill>
                <a:schemeClr val="tx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subTitle" idx="1"/>
          </p:nvPr>
        </p:nvSpPr>
        <p:spPr>
          <a:xfrm>
            <a:off x="2079625" y="3355703"/>
            <a:ext cx="7643812" cy="1150937"/>
          </a:xfrm>
          <a:ln/>
        </p:spPr>
        <p:txBody>
          <a:bodyPr vert="horz" wrap="square" lIns="91302" tIns="45653" rIns="91302" bIns="45653" anchor="t"/>
          <a:lstStyle/>
          <a:p>
            <a:pPr marL="19050" indent="-19050" defTabSz="457200" eaLnBrk="1" hangingPunct="1">
              <a:lnSpc>
                <a:spcPct val="80000"/>
              </a:lnSpc>
            </a:pPr>
            <a:r>
              <a:rPr lang="en-US" altLang="zh-TW" sz="3600" b="1" dirty="0"/>
              <a:t>Author :</a:t>
            </a:r>
          </a:p>
          <a:p>
            <a:pPr marL="19050" indent="-19050" defTabSz="457200" eaLnBrk="1" hangingPunct="1">
              <a:lnSpc>
                <a:spcPct val="80000"/>
              </a:lnSpc>
            </a:pPr>
            <a:r>
              <a:rPr kumimoji="1" lang="en-US" altLang="zh-TW" b="1" dirty="0">
                <a:latin typeface="+mn-lt"/>
                <a:ea typeface="+mn-ea"/>
                <a:cs typeface="+mn-cs"/>
              </a:rPr>
              <a:t>Affiliation</a:t>
            </a:r>
          </a:p>
        </p:txBody>
      </p:sp>
      <p:sp>
        <p:nvSpPr>
          <p:cNvPr id="8196" name="投影片編號版面配置區 7"/>
          <p:cNvSpPr txBox="1"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rtlCol="0" anchor="ctr" anchorCtr="0" compatLnSpc="1"/>
          <a:lstStyle>
            <a:defPPr>
              <a:defRPr lang="zh-TW"/>
            </a:defPPr>
            <a:lvl1pPr marL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1" i="0" u="none" kern="1200" baseline="0">
                <a:solidFill>
                  <a:schemeClr val="tx1">
                    <a:tint val="75000"/>
                  </a:schemeClr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>
              <a:buSzPct val="100000"/>
              <a:defRPr/>
            </a:pPr>
            <a:fld id="{C8324688-87FE-496F-A9FB-2A1A78DC525C}" type="slidenum">
              <a:rPr lang="zh-TW" altLang="en-US" smtClean="0"/>
              <a:pPr>
                <a:buSzPct val="100000"/>
                <a:defRPr/>
              </a:pPr>
              <a:t>1</a:t>
            </a:fld>
            <a:endParaRPr kumimoji="1" lang="zh-TW" altLang="en-US" dirty="0">
              <a:latin typeface="+mn-lt"/>
              <a:ea typeface="+mn-ea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CF0322-4ABB-4526-9C82-B9A9CA023374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79F8130-DCD5-40BB-ACF2-942D895737B9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1517576" y="2132856"/>
            <a:ext cx="9156848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838200" y="271127"/>
            <a:ext cx="10515600" cy="635000"/>
          </a:xfrm>
          <a:ln/>
        </p:spPr>
        <p:txBody>
          <a:bodyPr vert="horz" wrap="square" lIns="91302" tIns="45653" rIns="91302" bIns="45653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Outline</a:t>
            </a:r>
            <a:endParaRPr lang="en-US" altLang="zh-TW" b="1" u="sng" dirty="0">
              <a:solidFill>
                <a:schemeClr val="tx1"/>
              </a:solidFill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38200" y="1052736"/>
            <a:ext cx="10515600" cy="5124227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172" name="投影片編號版面配置區 5"/>
          <p:cNvSpPr txBox="1"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2</a:t>
            </a:fld>
            <a:endParaRPr lang="zh-TW" altLang="en-US" dirty="0"/>
          </a:p>
        </p:txBody>
      </p:sp>
      <p:sp>
        <p:nvSpPr>
          <p:cNvPr id="7171" name="Rectangle 3"/>
          <p:cNvSpPr>
            <a:spLocks noGrp="1"/>
          </p:cNvSpPr>
          <p:nvPr>
            <p:ph type="body" idx="4294967295"/>
          </p:nvPr>
        </p:nvSpPr>
        <p:spPr>
          <a:xfrm>
            <a:off x="3200400" y="1000125"/>
            <a:ext cx="8991600" cy="5399088"/>
          </a:xfrm>
          <a:ln/>
        </p:spPr>
        <p:txBody>
          <a:bodyPr vert="horz" wrap="square" lIns="91302" tIns="45653" rIns="91302" bIns="45653" anchor="t"/>
          <a:lstStyle/>
          <a:p>
            <a:pPr marL="549275" indent="-549275" defTabSz="825500" eaLnBrk="1" hangingPunct="1"/>
            <a:endParaRPr lang="en-US" altLang="zh-TW" sz="2900" dirty="0"/>
          </a:p>
          <a:p>
            <a:pPr marL="549275" indent="-549275" defTabSz="825500" eaLnBrk="1" hangingPunct="1"/>
            <a:endParaRPr lang="en-US" altLang="zh-TW" sz="2900" dirty="0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F423A838-16A8-46BC-95AE-332246170D1F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7786DB-FB8E-49F5-A4DE-5B58B7733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641"/>
            <a:ext cx="10515600" cy="698932"/>
          </a:xfrm>
        </p:spPr>
        <p:txBody>
          <a:bodyPr>
            <a:normAutofit/>
          </a:bodyPr>
          <a:lstStyle/>
          <a:p>
            <a:pPr algn="ctr"/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B6D57A3-5B1C-4B08-B08E-650865F14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744"/>
            <a:ext cx="10515600" cy="5052219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E97D2E10-BBEF-4CDE-8696-588A01F831A7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71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838200" y="83805"/>
            <a:ext cx="10515600" cy="656753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Summary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&amp;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Conclusions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>
          <a:xfrm>
            <a:off x="695400" y="908719"/>
            <a:ext cx="10945216" cy="5282873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9220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4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ADDB7B4-29BF-4ED6-84CC-E6D32C69333C}"/>
              </a:ext>
            </a:extLst>
          </p:cNvPr>
          <p:cNvSpPr>
            <a:spLocks noChangeArrowheads="1"/>
          </p:cNvSpPr>
          <p:nvPr/>
        </p:nvSpPr>
        <p:spPr bwMode="gray">
          <a:xfrm>
            <a:off x="479376" y="747877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>
          <a:xfrm>
            <a:off x="551384" y="188640"/>
            <a:ext cx="10515600" cy="641892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(Optional) References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>
          <a:xfrm>
            <a:off x="838200" y="1196752"/>
            <a:ext cx="10515600" cy="4980211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10244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5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3D4E1996-1711-41A6-AD23-07995068A3D8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2_CourseSlideTemplate-080201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18</Words>
  <Application>Microsoft Office PowerPoint</Application>
  <PresentationFormat>寬螢幕</PresentationFormat>
  <Paragraphs>12</Paragraphs>
  <Slides>5</Slides>
  <Notes>2</Notes>
  <HiddenSlides>1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Microsoft YaHei UI</vt:lpstr>
      <vt:lpstr>Arial</vt:lpstr>
      <vt:lpstr>Calibri</vt:lpstr>
      <vt:lpstr>Calibri Light</vt:lpstr>
      <vt:lpstr>Tahoma</vt:lpstr>
      <vt:lpstr>Times New Roman</vt:lpstr>
      <vt:lpstr>12_CourseSlideTemplate-080201</vt:lpstr>
      <vt:lpstr>Title</vt:lpstr>
      <vt:lpstr>Outline</vt:lpstr>
      <vt:lpstr>PowerPoint 簡報</vt:lpstr>
      <vt:lpstr>Summary &amp; Conclusions</vt:lpstr>
      <vt:lpstr>(Optional) References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dsheu</dc:creator>
  <cp:lastModifiedBy>學會</cp:lastModifiedBy>
  <cp:revision>68</cp:revision>
  <dcterms:created xsi:type="dcterms:W3CDTF">2019-10-22T10:26:26Z</dcterms:created>
  <dcterms:modified xsi:type="dcterms:W3CDTF">2026-03-31T07:25:40Z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2052-1.6.1.2429</vt:lpwstr>
  </property>
</Properties>
</file>