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65" r:id="rId3"/>
    <p:sldMasterId id="2147483677" r:id="rId4"/>
  </p:sldMasterIdLst>
  <p:notesMasterIdLst>
    <p:notesMasterId r:id="rId10"/>
  </p:notesMasterIdLst>
  <p:handoutMasterIdLst>
    <p:handoutMasterId r:id="rId11"/>
  </p:handoutMasterIdLst>
  <p:sldIdLst>
    <p:sldId id="830" r:id="rId5"/>
    <p:sldId id="938" r:id="rId6"/>
    <p:sldId id="940" r:id="rId7"/>
    <p:sldId id="939" r:id="rId8"/>
    <p:sldId id="941" r:id="rId9"/>
  </p:sldIdLst>
  <p:sldSz cx="9144000" cy="6858000" type="screen4x3"/>
  <p:notesSz cx="6797675" cy="9926638"/>
  <p:defaultTextStyle>
    <a:defPPr>
      <a:defRPr lang="zh-TW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FF99"/>
    <a:srgbClr val="B2B2B2"/>
    <a:srgbClr val="C0C0C0"/>
    <a:srgbClr val="00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6704" autoAdjust="0"/>
  </p:normalViewPr>
  <p:slideViewPr>
    <p:cSldViewPr showGuides="1">
      <p:cViewPr varScale="1">
        <p:scale>
          <a:sx n="53" d="100"/>
          <a:sy n="53" d="100"/>
        </p:scale>
        <p:origin x="103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796A45C-BB6D-4EBA-8C0E-D85FD3544289}" type="slidenum">
              <a:rPr kumimoji="1" lang="en-US" altLang="zh-TW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‹#›</a:t>
            </a:fld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14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5988" y="742950"/>
            <a:ext cx="4967287" cy="37258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按一下以編輯母片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第二層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第三層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第四層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第五層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B60AE2-3529-482B-8243-4750C188319A}" type="slidenum">
              <a:rPr kumimoji="1" lang="en-US" altLang="zh-TW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‹#›</a:t>
            </a:fld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5440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1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5700" cy="3725863"/>
          </a:xfrm>
          <a:ln/>
        </p:spPr>
      </p:sp>
      <p:sp>
        <p:nvSpPr>
          <p:cNvPr id="922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/>
          </p:cNvSpPr>
          <p:nvPr/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38530"/>
            <a:fld id="{9A0DB2DC-4C9A-4742-B13C-FB6460FD3503}" type="slidenum">
              <a:rPr lang="en-US" altLang="zh-TW" sz="1100" b="0" dirty="0">
                <a:latin typeface="Times New Roman" panose="02020503050405090304" pitchFamily="18" charset="0"/>
              </a:rPr>
              <a:t>2</a:t>
            </a:fld>
            <a:endParaRPr lang="en-US" altLang="zh-TW" sz="1100" b="0" dirty="0">
              <a:latin typeface="Times New Roman" panose="0202050305040509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5700" cy="3725863"/>
          </a:xfrm>
          <a:ln/>
        </p:spPr>
      </p:sp>
      <p:sp>
        <p:nvSpPr>
          <p:cNvPr id="1126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0"/>
          <p:cNvSpPr>
            <a:spLocks noChangeArrowheads="1"/>
          </p:cNvSpPr>
          <p:nvPr/>
        </p:nvSpPr>
        <p:spPr bwMode="auto">
          <a:xfrm flipV="1">
            <a:off x="358775" y="2598738"/>
            <a:ext cx="8637588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-34145" y="59323"/>
            <a:ext cx="9261959" cy="338554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algn="ctr" fontAlgn="base"/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2024</a:t>
            </a:r>
            <a:r>
              <a:rPr lang="zh-TW" altLang="en-US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15</a:t>
            </a:r>
            <a:r>
              <a:rPr lang="en-US" altLang="zh-TW" sz="1600" b="1" kern="100" baseline="30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</a:t>
            </a: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International Conference &amp; Global Competition on Systematic Innovation (ICSI &amp; GCSI)</a:t>
            </a:r>
            <a:endParaRPr lang="zh-TW" altLang="zh-TW" sz="1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33" name="Rectangle 14"/>
          <p:cNvSpPr>
            <a:spLocks noChangeArrowheads="1"/>
          </p:cNvSpPr>
          <p:nvPr/>
        </p:nvSpPr>
        <p:spPr bwMode="gray">
          <a:xfrm>
            <a:off x="215900" y="6353175"/>
            <a:ext cx="8636000" cy="301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136" name="Rectangle 4"/>
          <p:cNvSpPr/>
          <p:nvPr userDrawn="1"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lvl="0"/>
            <a:endParaRPr lang="zh-CN" altLang="en-US" dirty="0">
              <a:latin typeface="Tahoma" panose="020B0804030504040204" pitchFamily="34" charset="0"/>
            </a:endParaRPr>
          </a:p>
        </p:txBody>
      </p:sp>
      <p:sp>
        <p:nvSpPr>
          <p:cNvPr id="24065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860425" y="1227138"/>
            <a:ext cx="7772400" cy="13589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4065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62075" y="3248025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43938" y="6424613"/>
            <a:ext cx="500063" cy="433388"/>
          </a:xfrm>
          <a:prstGeom prst="rect">
            <a:avLst/>
          </a:prstGeom>
          <a:ln>
            <a:miter lim="800000"/>
          </a:ln>
        </p:spPr>
        <p:txBody>
          <a:bodyPr vert="horz" wrap="square" lIns="91289" tIns="45647" rIns="91289" bIns="45647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8324688-87FE-496F-A9FB-2A1A78DC525C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0" lang="en-US" altLang="zh-TW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C2C57351-9ED8-14AC-1788-91495E713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2075" y="6353697"/>
            <a:ext cx="6522293" cy="4973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TW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2A1440-29AC-40B8-AE9E-B6980CF11855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0" lang="en-US" altLang="zh-TW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pt-PT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2A1440-29AC-40B8-AE9E-B6980CF11855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0" lang="en-US" altLang="zh-TW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pt-PT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2A1440-29AC-40B8-AE9E-B6980CF11855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0" lang="en-US" altLang="zh-TW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8"/>
          <p:cNvSpPr>
            <a:spLocks noChangeArrowheads="1"/>
          </p:cNvSpPr>
          <p:nvPr/>
        </p:nvSpPr>
        <p:spPr bwMode="gray">
          <a:xfrm>
            <a:off x="430213" y="215900"/>
            <a:ext cx="31750" cy="9921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028" name="Rectangle 9"/>
          <p:cNvSpPr>
            <a:spLocks noChangeArrowheads="1"/>
          </p:cNvSpPr>
          <p:nvPr/>
        </p:nvSpPr>
        <p:spPr bwMode="gray">
          <a:xfrm>
            <a:off x="215900" y="938213"/>
            <a:ext cx="8636000" cy="30163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029" name="Rectangle 10"/>
          <p:cNvSpPr>
            <a:spLocks noGrp="1"/>
          </p:cNvSpPr>
          <p:nvPr>
            <p:ph type="title"/>
          </p:nvPr>
        </p:nvSpPr>
        <p:spPr>
          <a:xfrm>
            <a:off x="573088" y="215900"/>
            <a:ext cx="8391525" cy="685800"/>
          </a:xfrm>
          <a:prstGeom prst="rect">
            <a:avLst/>
          </a:prstGeom>
          <a:noFill/>
          <a:ln w="9525">
            <a:noFill/>
          </a:ln>
        </p:spPr>
        <p:txBody>
          <a:bodyPr lIns="91289" tIns="45647" rIns="91289" bIns="45647" anchor="b"/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030" name="Rectangle 11"/>
          <p:cNvSpPr>
            <a:spLocks noGrp="1"/>
          </p:cNvSpPr>
          <p:nvPr>
            <p:ph type="body" idx="1"/>
          </p:nvPr>
        </p:nvSpPr>
        <p:spPr>
          <a:xfrm>
            <a:off x="201613" y="993775"/>
            <a:ext cx="8763000" cy="5341938"/>
          </a:xfrm>
          <a:prstGeom prst="rect">
            <a:avLst/>
          </a:prstGeom>
          <a:noFill/>
          <a:ln w="9525">
            <a:noFill/>
          </a:ln>
        </p:spPr>
        <p:txBody>
          <a:bodyPr lIns="91289" tIns="45647" rIns="91289" bIns="45647"/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43938" y="6424613"/>
            <a:ext cx="500063" cy="433388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289" tIns="45647" rIns="91289" bIns="45647" numCol="1" anchor="b" anchorCtr="0" compatLnSpc="1"/>
          <a:lstStyle>
            <a:lvl1pPr algn="r" eaLnBrk="1" hangingPunct="1">
              <a:defRPr kumimoji="0" sz="1600" b="0">
                <a:solidFill>
                  <a:schemeClr val="bg2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2A1440-29AC-40B8-AE9E-B6980CF11855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0" lang="en-US" altLang="zh-TW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032" name="Rectangle 14"/>
          <p:cNvSpPr>
            <a:spLocks noChangeArrowheads="1"/>
          </p:cNvSpPr>
          <p:nvPr/>
        </p:nvSpPr>
        <p:spPr bwMode="gray">
          <a:xfrm>
            <a:off x="215900" y="6353175"/>
            <a:ext cx="8636000" cy="301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2151063" y="6427788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lIns="91302" tIns="45653" rIns="91302" bIns="45653" anchor="b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ench Script MT" pitchFamily="66" charset="0"/>
              <a:ea typeface="宋体" pitchFamily="2" charset="-122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BDB7441-E00D-2084-AB77-FBF1BC459773}"/>
              </a:ext>
            </a:extLst>
          </p:cNvPr>
          <p:cNvSpPr txBox="1"/>
          <p:nvPr userDrawn="1"/>
        </p:nvSpPr>
        <p:spPr>
          <a:xfrm>
            <a:off x="6686218" y="6430402"/>
            <a:ext cx="2279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2024</a:t>
            </a:r>
            <a:r>
              <a:rPr lang="zh-TW" altLang="en-US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ICSI &amp; GCSI</a:t>
            </a:r>
            <a:endParaRPr lang="zh-TW" altLang="zh-TW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D63D3E6-2992-D468-8184-E0FD3C0B20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214" y="6381328"/>
            <a:ext cx="6026992" cy="4579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1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97EBC5-E9A1-4920-842E-9555477BE763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TW" dirty="0"/>
              <a:t>Click to edit Master title style</a:t>
            </a:r>
            <a:endParaRPr lang="pt-PT" altLang="zh-TW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pt-PT" altLang="zh-TW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93E70-C714-483C-A6D8-C5FC19F7D2A3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TW" dirty="0"/>
              <a:t>Click to edit Master title style</a:t>
            </a:r>
            <a:endParaRPr lang="pt-PT" altLang="zh-TW" dirty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pt-PT" altLang="zh-TW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9BC23-71E4-48B1-9B36-D1F1545415E0}" type="slidenum">
              <a:rPr kumimoji="1" lang="pt-PT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Tahoma" panose="020B0804030504040204" pitchFamily="34" charset="0"/>
                <a:ea typeface="PMingLiU" pitchFamily="18" charset="-120"/>
                <a:cs typeface="+mn-cs"/>
              </a:rPr>
              <a:t>‹#›</a:t>
            </a:fld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>
          <a:xfrm>
            <a:off x="684213" y="1268760"/>
            <a:ext cx="7772400" cy="1358900"/>
          </a:xfrm>
          <a:ln/>
        </p:spPr>
        <p:txBody>
          <a:bodyPr vert="horz" wrap="square" lIns="91302" tIns="45653" rIns="91302" bIns="45653" anchor="b"/>
          <a:lstStyle/>
          <a:p>
            <a:pPr marL="762000" indent="-762000" eaLnBrk="1" hangingPunct="1">
              <a:lnSpc>
                <a:spcPct val="120000"/>
              </a:lnSpc>
            </a:pPr>
            <a:r>
              <a:rPr kumimoji="1" lang="en-US" altLang="zh-TW" sz="4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Title</a:t>
            </a:r>
            <a:endParaRPr kumimoji="1" lang="zh-TW" altLang="en-US" sz="4800" b="1" u="sng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subTitle" idx="1"/>
          </p:nvPr>
        </p:nvSpPr>
        <p:spPr>
          <a:xfrm>
            <a:off x="684213" y="3716338"/>
            <a:ext cx="7643812" cy="1150937"/>
          </a:xfrm>
          <a:ln/>
        </p:spPr>
        <p:txBody>
          <a:bodyPr vert="horz" wrap="square" lIns="91302" tIns="45653" rIns="91302" bIns="45653" anchor="t"/>
          <a:lstStyle/>
          <a:p>
            <a:pPr marL="19050" indent="-19050" defTabSz="457200" eaLnBrk="1" hangingPunct="1">
              <a:lnSpc>
                <a:spcPct val="80000"/>
              </a:lnSpc>
              <a:buSzPct val="60000"/>
              <a:buFont typeface="Wingdings" panose="05000000000000000000" pitchFamily="2" charset="2"/>
            </a:pPr>
            <a:r>
              <a:rPr kumimoji="1" lang="en-US" altLang="zh-TW" sz="3600" b="1" dirty="0">
                <a:latin typeface="+mn-lt"/>
                <a:ea typeface="+mn-ea"/>
                <a:cs typeface="+mn-cs"/>
              </a:rPr>
              <a:t>Author :</a:t>
            </a:r>
          </a:p>
          <a:p>
            <a:pPr marL="19050" indent="-19050" defTabSz="457200" eaLnBrk="1" hangingPunct="1">
              <a:lnSpc>
                <a:spcPct val="80000"/>
              </a:lnSpc>
              <a:buSzPct val="60000"/>
              <a:buFont typeface="Wingdings" panose="05000000000000000000" pitchFamily="2" charset="2"/>
            </a:pPr>
            <a:r>
              <a:rPr kumimoji="1" lang="en-US" altLang="zh-TW" b="1" dirty="0">
                <a:latin typeface="+mn-lt"/>
                <a:ea typeface="+mn-ea"/>
                <a:cs typeface="+mn-cs"/>
              </a:rPr>
              <a:t>Affiliation</a:t>
            </a:r>
          </a:p>
        </p:txBody>
      </p:sp>
      <p:sp>
        <p:nvSpPr>
          <p:cNvPr id="8196" name="投影片編號版面配置區 7"/>
          <p:cNvSpPr txBox="1">
            <a:spLocks noGrp="1"/>
          </p:cNvSpPr>
          <p:nvPr>
            <p:ph type="sldNum" sz="quarter" idx="4"/>
          </p:nvPr>
        </p:nvSpPr>
        <p:spPr>
          <a:xfrm>
            <a:off x="8643938" y="6424613"/>
            <a:ext cx="500062" cy="433387"/>
          </a:xfrm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None/>
            </a:pPr>
            <a:fld id="{9A0DB2DC-4C9A-4742-B13C-FB6460FD3503}" type="slidenum">
              <a:rPr kumimoji="1" lang="zh-TW" altLang="en-US" sz="16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1</a:t>
            </a:fld>
            <a:endParaRPr kumimoji="1" lang="zh-TW" altLang="en-US" sz="160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302" tIns="45653" rIns="91302" bIns="45653" anchor="b"/>
          <a:lstStyle/>
          <a:p>
            <a:pPr eaLnBrk="1" hangingPunct="1"/>
            <a:r>
              <a:rPr lang="en-US" altLang="zh-TW" b="1" dirty="0">
                <a:solidFill>
                  <a:schemeClr val="tx1"/>
                </a:solidFill>
              </a:rPr>
              <a:t>Outline</a:t>
            </a:r>
            <a:endParaRPr lang="en-US" altLang="zh-TW" b="1" u="sng" dirty="0">
              <a:solidFill>
                <a:schemeClr val="tx1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244" name="投影片編號版面配置區 5"/>
          <p:cNvSpPr txBox="1">
            <a:spLocks noGrp="1"/>
          </p:cNvSpPr>
          <p:nvPr>
            <p:ph type="sldNum" sz="quarter" idx="10"/>
          </p:nvPr>
        </p:nvSpPr>
        <p:spPr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None/>
            </a:pPr>
            <a:fld id="{9A0DB2DC-4C9A-4742-B13C-FB6460FD3503}" type="slidenum">
              <a:rPr lang="zh-TW" altLang="en-US" sz="1600" dirty="0">
                <a:solidFill>
                  <a:schemeClr val="bg2"/>
                </a:solidFill>
              </a:rPr>
              <a:t>2</a:t>
            </a:fld>
            <a:endParaRPr lang="zh-TW" altLang="en-US" sz="1600" dirty="0">
              <a:solidFill>
                <a:schemeClr val="bg2"/>
              </a:solidFill>
            </a:endParaRPr>
          </a:p>
        </p:txBody>
      </p:sp>
      <p:sp>
        <p:nvSpPr>
          <p:cNvPr id="10243" name="Rectangle 3"/>
          <p:cNvSpPr>
            <a:spLocks noGrp="1"/>
          </p:cNvSpPr>
          <p:nvPr>
            <p:ph type="body" idx="4294967295"/>
          </p:nvPr>
        </p:nvSpPr>
        <p:spPr>
          <a:xfrm>
            <a:off x="152400" y="1000125"/>
            <a:ext cx="8991600" cy="5399088"/>
          </a:xfrm>
          <a:ln/>
        </p:spPr>
        <p:txBody>
          <a:bodyPr vert="horz" wrap="square" lIns="91302" tIns="45653" rIns="91302" bIns="45653" anchor="t"/>
          <a:lstStyle/>
          <a:p>
            <a:pPr marL="549275" indent="-549275" defTabSz="825500" eaLnBrk="1" hangingPunct="1"/>
            <a:endParaRPr lang="en-US" altLang="zh-TW" sz="2900" dirty="0"/>
          </a:p>
          <a:p>
            <a:pPr marL="549275" indent="-549275" defTabSz="825500" eaLnBrk="1" hangingPunct="1"/>
            <a:endParaRPr lang="en-US" altLang="zh-TW" sz="2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xfrm>
            <a:off x="642938" y="171450"/>
            <a:ext cx="8391525" cy="685800"/>
          </a:xfrm>
          <a:ln/>
        </p:spPr>
        <p:txBody>
          <a:bodyPr vert="horz" wrap="square" lIns="91289" tIns="45647" rIns="91289" bIns="45647" anchor="b"/>
          <a:lstStyle/>
          <a:p>
            <a:pPr eaLnBrk="1" hangingPunct="1"/>
            <a:r>
              <a:rPr lang="zh-TW" altLang="en-US" dirty="0"/>
              <a:t>  </a:t>
            </a:r>
          </a:p>
        </p:txBody>
      </p:sp>
      <p:sp>
        <p:nvSpPr>
          <p:cNvPr id="12291" name="投影片編號版面配置區 2"/>
          <p:cNvSpPr txBox="1">
            <a:spLocks noGrp="1"/>
          </p:cNvSpPr>
          <p:nvPr>
            <p:ph type="sldNum" sz="quarter" idx="10"/>
          </p:nvPr>
        </p:nvSpPr>
        <p:spPr>
          <a:xfrm>
            <a:off x="8643938" y="6424613"/>
            <a:ext cx="500062" cy="433387"/>
          </a:xfrm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None/>
            </a:pPr>
            <a:fld id="{9A0DB2DC-4C9A-4742-B13C-FB6460FD3503}" type="slidenum">
              <a:rPr lang="zh-TW" altLang="en-US" sz="1600" dirty="0">
                <a:solidFill>
                  <a:schemeClr val="bg2"/>
                </a:solidFill>
              </a:rPr>
              <a:t>3</a:t>
            </a:fld>
            <a:endParaRPr lang="zh-TW" altLang="en-US" sz="1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289" tIns="45647" rIns="91289" bIns="45647" anchor="b"/>
          <a:lstStyle/>
          <a:p>
            <a:pPr eaLnBrk="1" hangingPunct="1"/>
            <a:r>
              <a:rPr lang="en-US" altLang="zh-TW" b="1" dirty="0">
                <a:solidFill>
                  <a:schemeClr val="tx1"/>
                </a:solidFill>
              </a:rPr>
              <a:t>Summary &amp; Conclusions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3315" name="內容版面配置區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13316" name="投影片編號版面配置區 3"/>
          <p:cNvSpPr txBox="1">
            <a:spLocks noGrp="1"/>
          </p:cNvSpPr>
          <p:nvPr>
            <p:ph type="sldNum" sz="quarter" idx="10"/>
          </p:nvPr>
        </p:nvSpPr>
        <p:spPr>
          <a:xfrm>
            <a:off x="8643938" y="6424613"/>
            <a:ext cx="500062" cy="433387"/>
          </a:xfrm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None/>
            </a:pPr>
            <a:fld id="{9A0DB2DC-4C9A-4742-B13C-FB6460FD3503}" type="slidenum">
              <a:rPr lang="zh-TW" altLang="en-US" sz="1600" dirty="0">
                <a:solidFill>
                  <a:schemeClr val="bg2"/>
                </a:solidFill>
              </a:rPr>
              <a:t>4</a:t>
            </a:fld>
            <a:endParaRPr lang="zh-TW" altLang="en-US" sz="1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289" tIns="45647" rIns="91289" bIns="45647" anchor="b"/>
          <a:lstStyle/>
          <a:p>
            <a:pPr eaLnBrk="1" hangingPunct="1"/>
            <a:r>
              <a:rPr lang="en-US" altLang="zh-TW" b="1" dirty="0">
                <a:solidFill>
                  <a:schemeClr val="tx1"/>
                </a:solidFill>
              </a:rPr>
              <a:t>(Optional) References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4339" name="內容版面配置區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14340" name="投影片編號版面配置區 3"/>
          <p:cNvSpPr txBox="1">
            <a:spLocks noGrp="1"/>
          </p:cNvSpPr>
          <p:nvPr>
            <p:ph type="sldNum" sz="quarter" idx="10"/>
          </p:nvPr>
        </p:nvSpPr>
        <p:spPr>
          <a:xfrm>
            <a:off x="8643938" y="6424613"/>
            <a:ext cx="500062" cy="433387"/>
          </a:xfrm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None/>
            </a:pPr>
            <a:fld id="{9A0DB2DC-4C9A-4742-B13C-FB6460FD3503}" type="slidenum">
              <a:rPr lang="zh-TW" altLang="en-US" sz="1600" dirty="0">
                <a:solidFill>
                  <a:schemeClr val="bg2"/>
                </a:solidFill>
              </a:rPr>
              <a:t>5</a:t>
            </a:fld>
            <a:endParaRPr lang="zh-TW" altLang="en-US" sz="1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2_CourseSlideTemplate-080201">
  <a:themeElements>
    <a:clrScheme name="12_CourseSlideTemplate-080201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2_CourseSlideTemplate-080201">
      <a:majorFont>
        <a:latin typeface="Tahoma"/>
        <a:ea typeface="標楷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CourseSlideTemplate-080201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urseSlideTemplate-080201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urseSlideTemplate-08020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urseSlideTemplate-080201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urseSlideTemplate-080201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urseSlideTemplate-080201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urseSlideTemplate-080201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SSI-Sheu-Template</Template>
  <TotalTime>41</TotalTime>
  <Words>20</Words>
  <Application>Microsoft Office PowerPoint</Application>
  <PresentationFormat>如螢幕大小 (4:3)</PresentationFormat>
  <Paragraphs>14</Paragraphs>
  <Slides>5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French Script MT</vt:lpstr>
      <vt:lpstr>Tahoma</vt:lpstr>
      <vt:lpstr>Times New Roman</vt:lpstr>
      <vt:lpstr>Wingdings</vt:lpstr>
      <vt:lpstr>12_CourseSlideTemplate-080201</vt:lpstr>
      <vt:lpstr>自訂設計</vt:lpstr>
      <vt:lpstr>Custom Design</vt:lpstr>
      <vt:lpstr>1_Custom Design</vt:lpstr>
      <vt:lpstr>Title</vt:lpstr>
      <vt:lpstr>Outline</vt:lpstr>
      <vt:lpstr>  </vt:lpstr>
      <vt:lpstr>Summary &amp; Conclusions</vt:lpstr>
      <vt:lpstr>(Optional) References</vt:lpstr>
    </vt:vector>
  </TitlesOfParts>
  <Company>NTHU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dsheu</dc:creator>
  <cp:lastModifiedBy>ni.chiaoling@ssi.org.tw</cp:lastModifiedBy>
  <cp:revision>56</cp:revision>
  <dcterms:created xsi:type="dcterms:W3CDTF">2019-10-22T10:26:54Z</dcterms:created>
  <dcterms:modified xsi:type="dcterms:W3CDTF">2024-06-05T10:09:05Z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2052-1.6.1.2429</vt:lpwstr>
  </property>
</Properties>
</file>