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85" d="100"/>
          <a:sy n="85" d="100"/>
        </p:scale>
        <p:origin x="3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96E2F86B-23A5-D650-327E-17C7892D46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19" y="6329703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3AAD95CF-7F71-8AAD-E23C-AF0A9950490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25212" y="6320819"/>
            <a:ext cx="1407887" cy="436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11B79844-A05A-7262-50E8-ED7DA1F8CC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0102" y="6338191"/>
            <a:ext cx="1601041" cy="394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C95DB512-55B6-B655-15CF-407E8C34655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782" y="6309320"/>
            <a:ext cx="1022152" cy="40723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19" y="6329703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33525" y="6320819"/>
            <a:ext cx="1391260" cy="436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C6CA326B-BA5D-4FED-C2A9-8062C184FC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0102" y="6338191"/>
            <a:ext cx="1601041" cy="394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0BF9907-4859-D1E1-8398-9288ACB84FA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782" y="6309320"/>
            <a:ext cx="1022152" cy="407232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13232</TotalTime>
  <Words>172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專案競賽編號ID-標題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2767</cp:revision>
  <dcterms:created xsi:type="dcterms:W3CDTF">2005-01-31T06:31:25Z</dcterms:created>
  <dcterms:modified xsi:type="dcterms:W3CDTF">2025-11-18T03:11:43Z</dcterms:modified>
</cp:coreProperties>
</file>