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1878" r:id="rId2"/>
    <p:sldId id="1879" r:id="rId3"/>
    <p:sldId id="1780" r:id="rId4"/>
    <p:sldId id="1880" r:id="rId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113" d="100"/>
          <a:sy n="113" d="100"/>
        </p:scale>
        <p:origin x="155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4" name="圖片 3">
            <a:extLst>
              <a:ext uri="{FF2B5EF4-FFF2-40B4-BE49-F238E27FC236}">
                <a16:creationId xmlns:a16="http://schemas.microsoft.com/office/drawing/2014/main" id="{B5CDF9BB-4E47-29A8-640F-C66C177067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311726"/>
            <a:ext cx="2832100" cy="5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">
            <a:extLst>
              <a:ext uri="{FF2B5EF4-FFF2-40B4-BE49-F238E27FC236}">
                <a16:creationId xmlns:a16="http://schemas.microsoft.com/office/drawing/2014/main" id="{95F82385-B838-D8CE-BAC3-BF20BA7371D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308551"/>
            <a:ext cx="3170238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文字方塊 16">
            <a:extLst>
              <a:ext uri="{FF2B5EF4-FFF2-40B4-BE49-F238E27FC236}">
                <a16:creationId xmlns:a16="http://schemas.microsoft.com/office/drawing/2014/main" id="{5CB80BBD-C3B5-822D-7A8F-1BA3DF153B53}"/>
              </a:ext>
            </a:extLst>
          </p:cNvPr>
          <p:cNvSpPr txBox="1"/>
          <p:nvPr userDrawn="1"/>
        </p:nvSpPr>
        <p:spPr>
          <a:xfrm>
            <a:off x="250824" y="36212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2025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第十七屆系統性創新研討會暨專案競賽</a:t>
            </a:r>
          </a:p>
        </p:txBody>
      </p:sp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pic>
        <p:nvPicPr>
          <p:cNvPr id="2050" name="圖片 3">
            <a:extLst>
              <a:ext uri="{FF2B5EF4-FFF2-40B4-BE49-F238E27FC236}">
                <a16:creationId xmlns:a16="http://schemas.microsoft.com/office/drawing/2014/main" id="{D35CFB25-D1FB-B3B6-BD68-FE72E07EAB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311726"/>
            <a:ext cx="2832100" cy="5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>
            <a:extLst>
              <a:ext uri="{FF2B5EF4-FFF2-40B4-BE49-F238E27FC236}">
                <a16:creationId xmlns:a16="http://schemas.microsoft.com/office/drawing/2014/main" id="{ADD441DB-C245-DFED-3E16-A9566F865E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308551"/>
            <a:ext cx="3170238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DC87B072-1690-34CA-5D0D-12410A5D61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40000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803B4-D9CC-3413-EEB4-FB2E262703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85720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AA3A682-57E2-456B-E6CF-9C22654C719C}"/>
              </a:ext>
            </a:extLst>
          </p:cNvPr>
          <p:cNvSpPr txBox="1"/>
          <p:nvPr userDrawn="1"/>
        </p:nvSpPr>
        <p:spPr>
          <a:xfrm>
            <a:off x="250824" y="-27384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2025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第十七屆系統性創新研討會暨專案競賽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 dirty="0">
                <a:solidFill>
                  <a:srgbClr val="FF0000"/>
                </a:solidFill>
              </a:rPr>
              <a:t>論文</a:t>
            </a:r>
            <a:r>
              <a:rPr lang="zh-TW" altLang="en-US" b="1" dirty="0"/>
              <a:t>編號</a:t>
            </a:r>
            <a:r>
              <a:rPr lang="en-US" altLang="zh-TW" b="1" dirty="0"/>
              <a:t>ID-</a:t>
            </a:r>
            <a:r>
              <a:rPr lang="zh-TW" altLang="en-US" b="1" dirty="0"/>
              <a:t>標題 </a:t>
            </a:r>
            <a:endParaRPr lang="en-US" altLang="zh-TW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2025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18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日 </a:t>
            </a: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13227</TotalTime>
  <Words>173</Words>
  <Application>Microsoft Office PowerPoint</Application>
  <PresentationFormat>如螢幕大小 (4:3)</PresentationFormat>
  <Paragraphs>23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Tahoma</vt:lpstr>
      <vt:lpstr>Times New Roman</vt:lpstr>
      <vt:lpstr>Wingdings</vt:lpstr>
      <vt:lpstr>2_CourseSlideTemplate-080201</vt:lpstr>
      <vt:lpstr>論文編號ID-標題 </vt:lpstr>
      <vt:lpstr>報告大綱</vt:lpstr>
      <vt:lpstr>本文(X/X)</vt:lpstr>
      <vt:lpstr>結論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Chiaoling NI</cp:lastModifiedBy>
  <cp:revision>2756</cp:revision>
  <dcterms:created xsi:type="dcterms:W3CDTF">2005-01-31T06:31:25Z</dcterms:created>
  <dcterms:modified xsi:type="dcterms:W3CDTF">2024-09-19T06:56:29Z</dcterms:modified>
</cp:coreProperties>
</file>