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943" r:id="rId2"/>
    <p:sldId id="938" r:id="rId3"/>
    <p:sldId id="942" r:id="rId4"/>
    <p:sldId id="939" r:id="rId5"/>
    <p:sldId id="94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7137" autoAdjust="0"/>
    <p:restoredTop sz="94195" autoAdjust="0"/>
  </p:normalViewPr>
  <p:slideViewPr>
    <p:cSldViewPr showGuides="1">
      <p:cViewPr varScale="1">
        <p:scale>
          <a:sx n="84" d="100"/>
          <a:sy n="84" d="100"/>
        </p:scale>
        <p:origin x="69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8900" y="742950"/>
            <a:ext cx="6621463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6E1E4D2-9666-4866-93FC-E1C5F4C1EE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74347" y="59323"/>
            <a:ext cx="9309535" cy="338554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algn="ctr" fontAlgn="base"/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2025</a:t>
            </a:r>
            <a:r>
              <a:rPr lang="zh-TW" altLang="en-US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16</a:t>
            </a:r>
            <a:r>
              <a:rPr lang="en-US" altLang="zh-TW" sz="1600" b="1" kern="100" baseline="30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International Conference &amp; Global Competition on Systematic Innovation (ICSI &amp; GCSI)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39CC5943-F34B-4DDF-929D-84CC8DD62BD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FC95FB-71F2-447D-92EF-AE1A554FB43A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14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B2E1778-DF70-4283-B170-CEA304F639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803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A12E8B54-5B10-4397-B55D-0B9400286B3F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16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099BC83-2DAA-49F7-87E4-4CC7F5C62AF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403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202077F-D1CA-4B52-B2B2-0785D66995D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0234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50FE7B-77B4-4592-9E8E-64B0EB9A3A83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FBA939-1845-4C99-B2FC-654775B325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20136" y="6378351"/>
            <a:ext cx="1152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413FA2-4BF5-40FD-BCA8-D805FA4B6DDD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9F796FD7-826F-9103-2AF0-AB5399714E0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584" y="6308009"/>
            <a:ext cx="4752528" cy="552831"/>
          </a:xfrm>
          <a:prstGeom prst="rect">
            <a:avLst/>
          </a:prstGeom>
        </p:spPr>
      </p:pic>
      <p:sp>
        <p:nvSpPr>
          <p:cNvPr id="10" name="文字方塊 6">
            <a:extLst>
              <a:ext uri="{FF2B5EF4-FFF2-40B4-BE49-F238E27FC236}">
                <a16:creationId xmlns:a16="http://schemas.microsoft.com/office/drawing/2014/main" id="{96B81C4D-1509-4D4C-B85F-F99F428A069F}"/>
              </a:ext>
            </a:extLst>
          </p:cNvPr>
          <p:cNvSpPr txBox="1"/>
          <p:nvPr userDrawn="1"/>
        </p:nvSpPr>
        <p:spPr>
          <a:xfrm>
            <a:off x="-75513" y="6459731"/>
            <a:ext cx="23190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2025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16</a:t>
            </a:r>
            <a:r>
              <a:rPr lang="en-US" altLang="zh-TW" sz="1400" b="1" kern="100" baseline="30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22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52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2076852" y="1050207"/>
            <a:ext cx="7772400" cy="936104"/>
          </a:xfrm>
          <a:ln/>
        </p:spPr>
        <p:txBody>
          <a:bodyPr vert="horz" wrap="square" lIns="91302" tIns="45653" rIns="91302" bIns="45653" anchor="b">
            <a:noAutofit/>
          </a:bodyPr>
          <a:lstStyle/>
          <a:p>
            <a:pPr marL="762000" indent="-762000" eaLnBrk="1" hangingPunct="1">
              <a:lnSpc>
                <a:spcPct val="120000"/>
              </a:lnSpc>
            </a:pPr>
            <a:r>
              <a:rPr lang="en-US" altLang="zh-TW" sz="5400" b="1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Title</a:t>
            </a:r>
            <a:endParaRPr lang="zh-TW" altLang="en-US" sz="5400" b="1" u="sng" dirty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2079625" y="3355703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</a:pPr>
            <a:r>
              <a:rPr lang="en-US" altLang="zh-TW" sz="3600" b="1" dirty="0"/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rtlCol="0" anchor="ctr" anchorCtr="0" compatLnSpc="1"/>
          <a:lstStyle>
            <a:defPPr>
              <a:defRPr lang="zh-TW"/>
            </a:defPPr>
            <a:lvl1pPr marL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1" i="0" u="none" kern="1200" baseline="0">
                <a:solidFill>
                  <a:schemeClr val="tx1">
                    <a:tint val="75000"/>
                  </a:schemeClr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>
              <a:buSzPct val="100000"/>
              <a:defRPr/>
            </a:pPr>
            <a:fld id="{C8324688-87FE-496F-A9FB-2A1A78DC525C}" type="slidenum">
              <a:rPr lang="zh-TW" altLang="en-US" smtClean="0"/>
              <a:pPr>
                <a:buSzPct val="100000"/>
                <a:defRPr/>
              </a:pPr>
              <a:t>1</a:t>
            </a:fld>
            <a:endParaRPr kumimoji="1" lang="zh-TW" altLang="en-US" dirty="0">
              <a:latin typeface="+mn-lt"/>
              <a:ea typeface="+mn-ea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CF0322-4ABB-4526-9C82-B9A9CA0233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9F8130-DCD5-40BB-ACF2-942D895737B9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1517576" y="2132856"/>
            <a:ext cx="9156848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838200" y="271127"/>
            <a:ext cx="10515600" cy="635000"/>
          </a:xfrm>
          <a:ln/>
        </p:spPr>
        <p:txBody>
          <a:bodyPr vert="horz" wrap="square" lIns="91302" tIns="45653" rIns="91302" bIns="45653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12422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2</a:t>
            </a:fld>
            <a:endParaRPr lang="zh-TW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3200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23A838-16A8-46BC-95AE-332246170D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698932"/>
          </a:xfrm>
        </p:spPr>
        <p:txBody>
          <a:bodyPr>
            <a:normAutofit/>
          </a:bodyPr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97D2E10-BBEF-4CDE-8696-588A01F831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38200" y="83805"/>
            <a:ext cx="10515600" cy="656753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695400" y="908719"/>
            <a:ext cx="10945216" cy="5282873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4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ADDB7B4-29BF-4ED6-84CC-E6D32C6933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9376" y="747877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641892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4980211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5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D4E1996-1711-41A6-AD23-07995068A3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18</Words>
  <Application>Microsoft Office PowerPoint</Application>
  <PresentationFormat>寬螢幕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Microsoft YaHei UI</vt:lpstr>
      <vt:lpstr>Arial</vt:lpstr>
      <vt:lpstr>Calibri</vt:lpstr>
      <vt:lpstr>Calibri Light</vt:lpstr>
      <vt:lpstr>Tahoma</vt:lpstr>
      <vt:lpstr>Times New Roman</vt:lpstr>
      <vt:lpstr>12_CourseSlideTemplate-080201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Daniel Sheu</cp:lastModifiedBy>
  <cp:revision>66</cp:revision>
  <dcterms:created xsi:type="dcterms:W3CDTF">2019-10-22T10:26:26Z</dcterms:created>
  <dcterms:modified xsi:type="dcterms:W3CDTF">2025-02-01T06:24:50Z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