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01" d="100"/>
          <a:sy n="101" d="100"/>
        </p:scale>
        <p:origin x="5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3986754-E48A-4E7B-3E15-37B06EEA7D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2" y="6273580"/>
            <a:ext cx="2451334" cy="43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CA540C1A-4AA5-1C16-82F7-3285BFF573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71958" y="6235575"/>
            <a:ext cx="1763529" cy="530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8DB9952E-700D-7B48-BE32-E1D5571CAF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36096" y="6182472"/>
            <a:ext cx="1367202" cy="55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2" y="6379376"/>
            <a:ext cx="2451334" cy="43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71958" y="6309320"/>
            <a:ext cx="1763529" cy="530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FC5B243B-4A81-6622-03F0-DDFA00BD0B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36096" y="6258899"/>
            <a:ext cx="1367202" cy="55447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 dirty="0">
                <a:solidFill>
                  <a:srgbClr val="FF0000"/>
                </a:solidFill>
              </a:rPr>
              <a:t>論文</a:t>
            </a:r>
            <a:r>
              <a:rPr lang="zh-TW" altLang="en-US" b="1" dirty="0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17-18</a:t>
            </a:r>
            <a:r>
              <a:rPr lang="zh-TW" altLang="en-US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13230</TotalTime>
  <Words>173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論文編號ID-標題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2761</cp:revision>
  <dcterms:created xsi:type="dcterms:W3CDTF">2005-01-31T06:31:25Z</dcterms:created>
  <dcterms:modified xsi:type="dcterms:W3CDTF">2025-10-22T06:15:01Z</dcterms:modified>
</cp:coreProperties>
</file>