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04AC0B7-FC3D-DAC4-B1A5-80EF0CD40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989" y="6256276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62ADAC8A-DEDD-5469-A47C-0390A37757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1613" y="6247927"/>
            <a:ext cx="1584176" cy="476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48" y="6317669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19872" y="6309320"/>
            <a:ext cx="1584176" cy="47669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 dirty="0">
                <a:solidFill>
                  <a:srgbClr val="FF0000"/>
                </a:solidFill>
              </a:rPr>
              <a:t>論文</a:t>
            </a:r>
            <a:r>
              <a:rPr lang="zh-TW" altLang="en-US" b="1" dirty="0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</a:t>
            </a:r>
            <a:r>
              <a:rPr lang="zh-TW" alt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13230</TotalTime>
  <Words>173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論文編號ID-標題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2763</cp:revision>
  <dcterms:created xsi:type="dcterms:W3CDTF">2005-01-31T06:31:25Z</dcterms:created>
  <dcterms:modified xsi:type="dcterms:W3CDTF">2025-11-04T02:36:05Z</dcterms:modified>
</cp:coreProperties>
</file>