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48" r:id="rId1"/>
  </p:sldMasterIdLst>
  <p:sldIdLst>
    <p:sldId id="256" r:id="rId2"/>
  </p:sldIdLst>
  <p:sldSz cx="21386800" cy="30279975"/>
  <p:notesSz cx="6858000" cy="9144000"/>
  <p:defaultTextStyle>
    <a:defPPr>
      <a:defRPr lang="zh-TW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" d="100"/>
          <a:sy n="24" d="100"/>
        </p:scale>
        <p:origin x="18" y="66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4010" y="9406424"/>
            <a:ext cx="18178780" cy="6490568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8BF3619A-8928-4728-B2E0-9724BB3E58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0211E3-BD53-420A-9B93-861EEDE682C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53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4490C48-FD28-44C6-879F-37AE7787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B65008A-46C1-41C7-8260-175DE2B593E4}" type="datetimeFigureOut">
              <a:rPr lang="zh-TW" altLang="en-US"/>
              <a:pPr>
                <a:defRPr/>
              </a:pPr>
              <a:t>2025/11/4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E625361-71FC-472A-B17F-40658078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6C60AE5-0FF8-4910-A346-3952C84E6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FB7639-1CB9-48A7-A880-D650B32ECE6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5505430" y="1212608"/>
            <a:ext cx="4812030" cy="25836107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9340" y="1212608"/>
            <a:ext cx="14079643" cy="25836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2882411-E5FC-4F77-B928-335F6BFA2E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B21A32D-BD5B-4165-BDB3-E25142B0EA55}" type="datetimeFigureOut">
              <a:rPr lang="zh-TW" altLang="en-US"/>
              <a:pPr>
                <a:defRPr/>
              </a:pPr>
              <a:t>2025/11/4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AA024E-C294-476A-AC78-A29C10665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D1336F-0A21-4169-BE78-0772629F1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82C18BA-49B8-40D3-A332-8A95166F805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405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9CD222F-9A61-4E99-90AE-3626998B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BDB7BF7-1E9F-49DD-BCC0-8CCDB3491921}" type="datetimeFigureOut">
              <a:rPr lang="zh-TW" altLang="en-US"/>
              <a:pPr>
                <a:defRPr/>
              </a:pPr>
              <a:t>2025/11/4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5214466-C3CC-4BA4-9A0E-5302AB0E3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47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411" y="19457689"/>
            <a:ext cx="18178780" cy="6013939"/>
          </a:xfrm>
          <a:prstGeom prst="rect">
            <a:avLst/>
          </a:prstGeo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9411" y="12833949"/>
            <a:ext cx="18178780" cy="662374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176F2A6-FB73-47AA-BBDE-9705B34401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343CC0E-D8CE-49DA-BE97-2ED3FFDC5D86}" type="datetimeFigureOut">
              <a:rPr lang="zh-TW" altLang="en-US"/>
              <a:pPr>
                <a:defRPr/>
              </a:pPr>
              <a:t>2025/11/4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CA5B9B-F91C-4104-9FB2-4E60BB41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FE7883B-0938-4EE9-A7F9-56B1721DB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745960A-B2EE-4D39-AF6E-CBBF01AC38E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875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9340" y="7065332"/>
            <a:ext cx="9445837" cy="199833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871623" y="7065332"/>
            <a:ext cx="9445837" cy="199833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8F0DAC9-F746-48A7-B291-1E74E8B64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A05B211-362E-477D-9474-50B2E9DE7B77}" type="datetimeFigureOut">
              <a:rPr lang="zh-TW" altLang="en-US"/>
              <a:pPr>
                <a:defRPr/>
              </a:pPr>
              <a:t>2025/11/4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65201D0-74C4-4094-B9BD-3AA35E76E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C3FC5DD-AC96-409B-A0C0-3868FDEEA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39B689-31E2-4C1E-821B-C8EC06D1D77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83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341" y="6777949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341" y="9602676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64200" y="6777949"/>
            <a:ext cx="9453262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64200" y="9602676"/>
            <a:ext cx="9453262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8BF5BF5-2B10-4152-8977-C3114F7A1C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A714C49-58BF-4E7F-8171-95F59BFB1AB4}" type="datetimeFigureOut">
              <a:rPr lang="zh-TW" altLang="en-US"/>
              <a:pPr>
                <a:defRPr/>
              </a:pPr>
              <a:t>2025/11/4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8E0BE05-5148-45D6-BDD1-D130139B0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E9BB6EF-6D7C-4739-94C1-EFE9F93EB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D9F504C-8C1F-47AA-BD7B-362C2EA4FE8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019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46850" cy="50466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479E2E6-2D92-4E30-8663-0CDD7759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B365FE4-AADA-4BDD-AF76-A22D1045FC96}" type="datetimeFigureOut">
              <a:rPr lang="zh-TW" altLang="en-US"/>
              <a:pPr>
                <a:defRPr/>
              </a:pPr>
              <a:t>2025/11/4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0F81825-98F4-44B9-8367-99A0874D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C7F414D-974B-4CAA-B10E-C7EAB4887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6559CA6-DA5D-46D8-AC45-FDC9D4B6DCE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130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E298086-0840-4153-83A5-641BCC0A53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CB96D26-829F-445E-B27E-519BDFB68556}" type="datetimeFigureOut">
              <a:rPr lang="zh-TW" altLang="en-US"/>
              <a:pPr>
                <a:defRPr/>
              </a:pPr>
              <a:t>2025/11/4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8F47377-F54C-4BFF-9EA2-D8963D340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24529BC-D917-40D2-A6C7-13D8C369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56CC652-57AC-44CE-AC59-B77C69DC80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9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341" y="1205592"/>
            <a:ext cx="7036111" cy="5130774"/>
          </a:xfrm>
          <a:prstGeom prst="rect">
            <a:avLst/>
          </a:prstGeo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7" cy="2584312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9341" y="6336368"/>
            <a:ext cx="7036111" cy="2071234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B3F5D0-6531-449F-BAFF-EE3EF70415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903AF4-2FCD-4B19-B372-5F512C5AF2FD}" type="datetimeFigureOut">
              <a:rPr lang="zh-TW" altLang="en-US"/>
              <a:pPr>
                <a:defRPr/>
              </a:pPr>
              <a:t>2025/11/4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2496A5B-9621-4823-8D57-CEE65EC2B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ED5BDB3-5E52-46F0-8041-FC062583E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2C9E547-3B11-4179-A999-FC513765F21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28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1962" y="21195984"/>
            <a:ext cx="12832080" cy="2502307"/>
          </a:xfrm>
          <a:prstGeom prst="rect">
            <a:avLst/>
          </a:prstGeo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91962" y="2705571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91962" y="23698291"/>
            <a:ext cx="12832080" cy="3553688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4D562F5-B2B0-41B0-B5BD-949F58D26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02BF50B-AF3C-4A84-BDEF-16AD24F4AEA0}" type="datetimeFigureOut">
              <a:rPr lang="zh-TW" altLang="en-US"/>
              <a:pPr>
                <a:defRPr/>
              </a:pPr>
              <a:t>2025/11/4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D6DC861-8C55-4680-8A51-C81555956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0EA087-D9AA-4F2F-9219-97AB24440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143C688-D9A3-4581-B891-885E2C6B842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8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587EA642-F3E7-481D-BCFA-56F92D3996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pic>
        <p:nvPicPr>
          <p:cNvPr id="1029" name="圖片 8">
            <a:extLst>
              <a:ext uri="{FF2B5EF4-FFF2-40B4-BE49-F238E27FC236}">
                <a16:creationId xmlns:a16="http://schemas.microsoft.com/office/drawing/2014/main" id="{DD33C1CF-DD07-4491-9B89-237E8F13388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072203" y="28266587"/>
            <a:ext cx="1168670" cy="116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7E8F4FF3-9911-FB55-255E-60283D7BA933}"/>
              </a:ext>
            </a:extLst>
          </p:cNvPr>
          <p:cNvSpPr txBox="1"/>
          <p:nvPr userDrawn="1"/>
        </p:nvSpPr>
        <p:spPr>
          <a:xfrm>
            <a:off x="14293800" y="28461467"/>
            <a:ext cx="482453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工程科技推展中心</a:t>
            </a:r>
          </a:p>
        </p:txBody>
      </p:sp>
      <p:pic>
        <p:nvPicPr>
          <p:cNvPr id="2049" name="圖片 3">
            <a:extLst>
              <a:ext uri="{FF2B5EF4-FFF2-40B4-BE49-F238E27FC236}">
                <a16:creationId xmlns:a16="http://schemas.microsoft.com/office/drawing/2014/main" id="{A1F15CDB-81A8-B32D-E48E-CCC7F770F1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384" y="28321080"/>
            <a:ext cx="5547592" cy="98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圖片 1">
            <a:extLst>
              <a:ext uri="{FF2B5EF4-FFF2-40B4-BE49-F238E27FC236}">
                <a16:creationId xmlns:a16="http://schemas.microsoft.com/office/drawing/2014/main" id="{7436EBF1-D1AD-F722-277E-5D1508D2BE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55277" y="28175348"/>
            <a:ext cx="4487077" cy="1350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4">
            <a:extLst>
              <a:ext uri="{FF2B5EF4-FFF2-40B4-BE49-F238E27FC236}">
                <a16:creationId xmlns:a16="http://schemas.microsoft.com/office/drawing/2014/main" id="{637357BE-CB1F-CC38-6D22-40E0A388E88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2400" y="152399"/>
            <a:ext cx="192397494" cy="2676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69E221-ADCB-2A1D-E722-E8CA3B3743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2400" y="609599"/>
            <a:ext cx="19239749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B6F1CF65-5228-AEC9-D0DD-37A0FE2A3BB2}"/>
              </a:ext>
            </a:extLst>
          </p:cNvPr>
          <p:cNvSpPr txBox="1"/>
          <p:nvPr userDrawn="1"/>
        </p:nvSpPr>
        <p:spPr>
          <a:xfrm>
            <a:off x="853247" y="336755"/>
            <a:ext cx="165234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6000" dirty="0">
                <a:effectLst/>
                <a:latin typeface="新細明體" panose="02020500000000000000" pitchFamily="18" charset="-120"/>
                <a:cs typeface="Times New Roman" panose="02020603050405020304" pitchFamily="18" charset="0"/>
              </a:rPr>
              <a:t>2026 </a:t>
            </a:r>
            <a:r>
              <a:rPr lang="zh-TW" altLang="zh-TW" sz="6000" dirty="0"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第十八屆系統性創新研討會暨專案競賽</a:t>
            </a:r>
            <a:endParaRPr lang="zh-TW" altLang="en-US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1D9A817-9E9C-C137-9AF3-13408FB2D6E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930376" y="18067163"/>
            <a:ext cx="213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AB2353-50EE-14AB-C41F-E18367FA4E9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930376" y="18524363"/>
            <a:ext cx="21386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ich@ssi.org.t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2">
            <a:extLst>
              <a:ext uri="{FF2B5EF4-FFF2-40B4-BE49-F238E27FC236}">
                <a16:creationId xmlns:a16="http://schemas.microsoft.com/office/drawing/2014/main" id="{2727C906-AC31-4AC8-8D18-365255A8D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503" y="2892524"/>
            <a:ext cx="19246850" cy="5046663"/>
          </a:xfrm>
        </p:spPr>
        <p:txBody>
          <a:bodyPr/>
          <a:lstStyle/>
          <a:p>
            <a:pPr eaLnBrk="1" hangingPunct="1"/>
            <a:r>
              <a:rPr lang="en-US" altLang="zh-TW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論文題目</a:t>
            </a:r>
            <a:r>
              <a:rPr lang="en-US" altLang="zh-TW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</a:t>
            </a:r>
            <a:r>
              <a:rPr lang="en-US" altLang="zh-TW" sz="40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</a:t>
            </a:r>
            <a:r>
              <a:rPr lang="en-US" altLang="zh-TW" sz="40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通訊作者請加註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*)</a:t>
            </a:r>
            <a:b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服務機構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315" name="內容版面配置區 3">
            <a:extLst>
              <a:ext uri="{FF2B5EF4-FFF2-40B4-BE49-F238E27FC236}">
                <a16:creationId xmlns:a16="http://schemas.microsoft.com/office/drawing/2014/main" id="{5E557AFB-D21C-46F9-A0FF-D4DCF975D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975" y="7939187"/>
            <a:ext cx="19246850" cy="6025108"/>
          </a:xfrm>
        </p:spPr>
        <p:txBody>
          <a:bodyPr/>
          <a:lstStyle/>
          <a:p>
            <a:pPr eaLnBrk="1" hangingPunct="1"/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內容區</a:t>
            </a:r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詳述前言、方法、結果、討論、結論等。版面不限格式</a:t>
            </a:r>
            <a:endParaRPr lang="en-US" altLang="zh-TW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b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內容版面配置區 3">
            <a:extLst>
              <a:ext uri="{FF2B5EF4-FFF2-40B4-BE49-F238E27FC236}">
                <a16:creationId xmlns:a16="http://schemas.microsoft.com/office/drawing/2014/main" id="{42ABFC20-7184-B969-3AE7-69A1CB3464BF}"/>
              </a:ext>
            </a:extLst>
          </p:cNvPr>
          <p:cNvSpPr txBox="1">
            <a:spLocks/>
          </p:cNvSpPr>
          <p:nvPr/>
        </p:nvSpPr>
        <p:spPr bwMode="auto">
          <a:xfrm>
            <a:off x="1754262" y="13483803"/>
            <a:ext cx="19632538" cy="7704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>
            <a:lvl1pPr marL="1106488" indent="-1106488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98713" indent="-922338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89350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165725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42100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18889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595051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071212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547374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海報報告張貼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海報尺寸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A1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作者自行印刷提供大會張貼</a:t>
            </a:r>
            <a:r>
              <a:rPr lang="en-US" altLang="zh-TW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海報檔案製作完成 請於</a:t>
            </a:r>
            <a:r>
              <a:rPr lang="en-US" altLang="zh-TW" sz="5400">
                <a:solidFill>
                  <a:srgbClr val="FF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2026/</a:t>
            </a:r>
            <a:r>
              <a:rPr lang="en-US" altLang="zh-TW" sz="5400" dirty="0">
                <a:solidFill>
                  <a:srgbClr val="FF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X/X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前提供海報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PDF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檔案，</a:t>
            </a:r>
            <a:endParaRPr lang="en-US" altLang="zh-TW" sz="54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請記得上傳系統完成 或 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mail: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  <a:hlinkClick r:id="rId2"/>
              </a:rPr>
              <a:t>sich@ssi.org.tw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   謝謝</a:t>
            </a:r>
            <a:endParaRPr lang="en-US" altLang="zh-TW" sz="54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/>
            <a:endParaRPr lang="en-US" altLang="zh-TW" sz="80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/>
            <a:b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91</Words>
  <Application>Microsoft Office PowerPoint</Application>
  <PresentationFormat>自訂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Adobe 繁黑體 Std B</vt:lpstr>
      <vt:lpstr>微軟正黑體</vt:lpstr>
      <vt:lpstr>新細明體</vt:lpstr>
      <vt:lpstr>標楷體</vt:lpstr>
      <vt:lpstr>Arial</vt:lpstr>
      <vt:lpstr>Calibri</vt:lpstr>
      <vt:lpstr>Office 佈景主題</vt:lpstr>
      <vt:lpstr>(論文題目) 作者1，作者2 (通訊作者請加註*) 服務機構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ChristyChiang</dc:creator>
  <cp:lastModifiedBy>學會</cp:lastModifiedBy>
  <cp:revision>30</cp:revision>
  <dcterms:created xsi:type="dcterms:W3CDTF">2017-02-14T09:57:59Z</dcterms:created>
  <dcterms:modified xsi:type="dcterms:W3CDTF">2025-11-04T01:39:30Z</dcterms:modified>
</cp:coreProperties>
</file>