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3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53" r:id="rId2"/>
    <p:sldMasterId id="2147483665" r:id="rId3"/>
    <p:sldMasterId id="2147483677" r:id="rId4"/>
  </p:sldMasterIdLst>
  <p:notesMasterIdLst>
    <p:notesMasterId r:id="rId10"/>
  </p:notesMasterIdLst>
  <p:handoutMasterIdLst>
    <p:handoutMasterId r:id="rId11"/>
  </p:handoutMasterIdLst>
  <p:sldIdLst>
    <p:sldId id="830" r:id="rId5"/>
    <p:sldId id="938" r:id="rId6"/>
    <p:sldId id="940" r:id="rId7"/>
    <p:sldId id="939" r:id="rId8"/>
    <p:sldId id="941" r:id="rId9"/>
  </p:sldIdLst>
  <p:sldSz cx="9144000" cy="6858000" type="screen4x3"/>
  <p:notesSz cx="6797675" cy="9926638"/>
  <p:defaultTextStyle>
    <a:defPPr>
      <a:defRPr lang="zh-TW"/>
    </a:defPPr>
    <a:lvl1pPr marL="0" lvl="0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2400" b="1" i="0" u="none" kern="1200" baseline="0">
        <a:solidFill>
          <a:schemeClr val="tx1"/>
        </a:solidFill>
        <a:latin typeface="Tahoma" panose="020B0804030504040204" pitchFamily="34" charset="0"/>
        <a:ea typeface="PMingLiU" pitchFamily="18" charset="-120"/>
        <a:cs typeface="+mn-cs"/>
      </a:defRPr>
    </a:lvl1pPr>
    <a:lvl2pPr marL="457200" lvl="1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2400" b="1" i="0" u="none" kern="1200" baseline="0">
        <a:solidFill>
          <a:schemeClr val="tx1"/>
        </a:solidFill>
        <a:latin typeface="Tahoma" panose="020B0804030504040204" pitchFamily="34" charset="0"/>
        <a:ea typeface="PMingLiU" pitchFamily="18" charset="-120"/>
        <a:cs typeface="+mn-cs"/>
      </a:defRPr>
    </a:lvl2pPr>
    <a:lvl3pPr marL="914400" lvl="2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2400" b="1" i="0" u="none" kern="1200" baseline="0">
        <a:solidFill>
          <a:schemeClr val="tx1"/>
        </a:solidFill>
        <a:latin typeface="Tahoma" panose="020B0804030504040204" pitchFamily="34" charset="0"/>
        <a:ea typeface="PMingLiU" pitchFamily="18" charset="-120"/>
        <a:cs typeface="+mn-cs"/>
      </a:defRPr>
    </a:lvl3pPr>
    <a:lvl4pPr marL="1371600" lvl="3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2400" b="1" i="0" u="none" kern="1200" baseline="0">
        <a:solidFill>
          <a:schemeClr val="tx1"/>
        </a:solidFill>
        <a:latin typeface="Tahoma" panose="020B0804030504040204" pitchFamily="34" charset="0"/>
        <a:ea typeface="PMingLiU" pitchFamily="18" charset="-120"/>
        <a:cs typeface="+mn-cs"/>
      </a:defRPr>
    </a:lvl4pPr>
    <a:lvl5pPr marL="1828800" lvl="4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2400" b="1" i="0" u="none" kern="1200" baseline="0">
        <a:solidFill>
          <a:schemeClr val="tx1"/>
        </a:solidFill>
        <a:latin typeface="Tahoma" panose="020B0804030504040204" pitchFamily="34" charset="0"/>
        <a:ea typeface="PMingLiU" pitchFamily="18" charset="-120"/>
        <a:cs typeface="+mn-cs"/>
      </a:defRPr>
    </a:lvl5pPr>
    <a:lvl6pPr marL="2286000" lvl="5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2400" b="1" i="0" u="none" kern="1200" baseline="0">
        <a:solidFill>
          <a:schemeClr val="tx1"/>
        </a:solidFill>
        <a:latin typeface="Tahoma" panose="020B0804030504040204" pitchFamily="34" charset="0"/>
        <a:ea typeface="PMingLiU" pitchFamily="18" charset="-120"/>
        <a:cs typeface="+mn-cs"/>
      </a:defRPr>
    </a:lvl6pPr>
    <a:lvl7pPr marL="2743200" lvl="6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2400" b="1" i="0" u="none" kern="1200" baseline="0">
        <a:solidFill>
          <a:schemeClr val="tx1"/>
        </a:solidFill>
        <a:latin typeface="Tahoma" panose="020B0804030504040204" pitchFamily="34" charset="0"/>
        <a:ea typeface="PMingLiU" pitchFamily="18" charset="-120"/>
        <a:cs typeface="+mn-cs"/>
      </a:defRPr>
    </a:lvl7pPr>
    <a:lvl8pPr marL="3200400" lvl="7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2400" b="1" i="0" u="none" kern="1200" baseline="0">
        <a:solidFill>
          <a:schemeClr val="tx1"/>
        </a:solidFill>
        <a:latin typeface="Tahoma" panose="020B0804030504040204" pitchFamily="34" charset="0"/>
        <a:ea typeface="PMingLiU" pitchFamily="18" charset="-120"/>
        <a:cs typeface="+mn-cs"/>
      </a:defRPr>
    </a:lvl8pPr>
    <a:lvl9pPr marL="3657600" lvl="8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2400" b="1" i="0" u="none" kern="1200" baseline="0">
        <a:solidFill>
          <a:schemeClr val="tx1"/>
        </a:solidFill>
        <a:latin typeface="Tahoma" panose="020B0804030504040204" pitchFamily="34" charset="0"/>
        <a:ea typeface="PMingLiU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33"/>
    <a:srgbClr val="FFFF99"/>
    <a:srgbClr val="B2B2B2"/>
    <a:srgbClr val="C0C0C0"/>
    <a:srgbClr val="000066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0" autoAdjust="0"/>
    <p:restoredTop sz="86704" autoAdjust="0"/>
  </p:normalViewPr>
  <p:slideViewPr>
    <p:cSldViewPr showGuides="1">
      <p:cViewPr varScale="1">
        <p:scale>
          <a:sx n="62" d="100"/>
          <a:sy n="62" d="100"/>
        </p:scale>
        <p:origin x="2046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22" y="0"/>
    </p:cViewPr>
  </p:outlineViewPr>
  <p:notesTextViewPr>
    <p:cViewPr>
      <p:scale>
        <a:sx n="100" d="100"/>
        <a:sy n="100" d="100"/>
      </p:scale>
      <p:origin x="0" y="0"/>
    </p:cViewPr>
  </p:notesTextViewPr>
  <p:sorterViewPr showFormatting="0"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5300"/>
          </a:xfrm>
          <a:prstGeom prst="rect">
            <a:avLst/>
          </a:prstGeom>
          <a:noFill/>
          <a:ln>
            <a:noFill/>
          </a:ln>
        </p:spPr>
        <p:txBody>
          <a:bodyPr vert="horz" wrap="square" lIns="95517" tIns="47759" rIns="95517" bIns="47759" numCol="1" anchor="t" anchorCtr="0" compatLnSpc="1"/>
          <a:lstStyle>
            <a:lvl1pPr defTabSz="955675" eaLnBrk="1" hangingPunct="1">
              <a:defRPr sz="1300" b="0">
                <a:latin typeface="Arial" panose="020B0604020202090204" pitchFamily="34" charset="0"/>
              </a:defRPr>
            </a:lvl1pPr>
          </a:lstStyle>
          <a:p>
            <a:pPr marL="0" marR="0" lvl="0" indent="0" algn="l" defTabSz="9556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en-US" altLang="zh-TW" sz="13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90204" pitchFamily="34" charset="0"/>
              <a:ea typeface="PMingLiU" pitchFamily="18" charset="-120"/>
              <a:cs typeface="+mn-cs"/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5300"/>
          </a:xfrm>
          <a:prstGeom prst="rect">
            <a:avLst/>
          </a:prstGeom>
          <a:noFill/>
          <a:ln>
            <a:noFill/>
          </a:ln>
        </p:spPr>
        <p:txBody>
          <a:bodyPr vert="horz" wrap="square" lIns="95517" tIns="47759" rIns="95517" bIns="47759" numCol="1" anchor="t" anchorCtr="0" compatLnSpc="1"/>
          <a:lstStyle>
            <a:lvl1pPr algn="r" defTabSz="955675" eaLnBrk="1" hangingPunct="1">
              <a:defRPr sz="1300" b="0">
                <a:latin typeface="Arial" panose="020B0604020202090204" pitchFamily="34" charset="0"/>
              </a:defRPr>
            </a:lvl1pPr>
          </a:lstStyle>
          <a:p>
            <a:pPr marL="0" marR="0" lvl="0" indent="0" algn="r" defTabSz="9556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en-US" altLang="zh-TW" sz="13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90204" pitchFamily="34" charset="0"/>
              <a:ea typeface="PMingLiU" pitchFamily="18" charset="-120"/>
              <a:cs typeface="+mn-cs"/>
            </a:endParaRPr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946400" cy="495300"/>
          </a:xfrm>
          <a:prstGeom prst="rect">
            <a:avLst/>
          </a:prstGeom>
          <a:noFill/>
          <a:ln>
            <a:noFill/>
          </a:ln>
        </p:spPr>
        <p:txBody>
          <a:bodyPr vert="horz" wrap="square" lIns="95517" tIns="47759" rIns="95517" bIns="47759" numCol="1" anchor="b" anchorCtr="0" compatLnSpc="1"/>
          <a:lstStyle>
            <a:lvl1pPr defTabSz="955675" eaLnBrk="1" hangingPunct="1">
              <a:defRPr sz="1300" b="0">
                <a:latin typeface="Arial" panose="020B0604020202090204" pitchFamily="34" charset="0"/>
              </a:defRPr>
            </a:lvl1pPr>
          </a:lstStyle>
          <a:p>
            <a:pPr marL="0" marR="0" lvl="0" indent="0" algn="l" defTabSz="9556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en-US" altLang="zh-TW" sz="13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90204" pitchFamily="34" charset="0"/>
              <a:ea typeface="PMingLiU" pitchFamily="18" charset="-120"/>
              <a:cs typeface="+mn-cs"/>
            </a:endParaRPr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9750"/>
            <a:ext cx="2946400" cy="495300"/>
          </a:xfrm>
          <a:prstGeom prst="rect">
            <a:avLst/>
          </a:prstGeom>
          <a:noFill/>
          <a:ln>
            <a:noFill/>
          </a:ln>
        </p:spPr>
        <p:txBody>
          <a:bodyPr vert="horz" wrap="square" lIns="95517" tIns="47759" rIns="95517" bIns="47759" numCol="1" anchor="b" anchorCtr="0" compatLnSpc="1"/>
          <a:lstStyle>
            <a:lvl1pPr algn="r" defTabSz="955675" eaLnBrk="1" hangingPunct="1">
              <a:defRPr sz="1300" b="0">
                <a:latin typeface="Arial" panose="020B0604020202090204" pitchFamily="34" charset="0"/>
              </a:defRPr>
            </a:lvl1pPr>
          </a:lstStyle>
          <a:p>
            <a:pPr marL="0" marR="0" lvl="0" indent="0" algn="r" defTabSz="9556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9796A45C-BB6D-4EBA-8C0E-D85FD3544289}" type="slidenum">
              <a:rPr kumimoji="1" lang="en-US" altLang="zh-TW" sz="13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90204" pitchFamily="34" charset="0"/>
                <a:ea typeface="PMingLiU" pitchFamily="18" charset="-120"/>
                <a:cs typeface="+mn-cs"/>
              </a:rPr>
              <a:t>‹#›</a:t>
            </a:fld>
            <a:endParaRPr kumimoji="1" lang="en-US" altLang="zh-TW" sz="13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90204" pitchFamily="34" charset="0"/>
              <a:ea typeface="PMingLiU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5300"/>
          </a:xfrm>
          <a:prstGeom prst="rect">
            <a:avLst/>
          </a:prstGeom>
          <a:noFill/>
          <a:ln>
            <a:noFill/>
          </a:ln>
        </p:spPr>
        <p:txBody>
          <a:bodyPr vert="horz" wrap="square" lIns="95517" tIns="47759" rIns="95517" bIns="47759" numCol="1" anchor="t" anchorCtr="0" compatLnSpc="1"/>
          <a:lstStyle>
            <a:lvl1pPr defTabSz="955675" eaLnBrk="1" hangingPunct="1">
              <a:defRPr sz="1300" b="0">
                <a:latin typeface="Arial" panose="020B0604020202090204" pitchFamily="34" charset="0"/>
              </a:defRPr>
            </a:lvl1pPr>
          </a:lstStyle>
          <a:p>
            <a:pPr marL="0" marR="0" lvl="0" indent="0" algn="l" defTabSz="9556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en-US" altLang="zh-TW" sz="13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90204" pitchFamily="34" charset="0"/>
              <a:ea typeface="PMingLiU" pitchFamily="18" charset="-120"/>
              <a:cs typeface="+mn-cs"/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5300"/>
          </a:xfrm>
          <a:prstGeom prst="rect">
            <a:avLst/>
          </a:prstGeom>
          <a:noFill/>
          <a:ln>
            <a:noFill/>
          </a:ln>
        </p:spPr>
        <p:txBody>
          <a:bodyPr vert="horz" wrap="square" lIns="95517" tIns="47759" rIns="95517" bIns="47759" numCol="1" anchor="t" anchorCtr="0" compatLnSpc="1"/>
          <a:lstStyle>
            <a:lvl1pPr algn="r" defTabSz="955675" eaLnBrk="1" hangingPunct="1">
              <a:defRPr sz="1300" b="0">
                <a:latin typeface="Arial" panose="020B0604020202090204" pitchFamily="34" charset="0"/>
              </a:defRPr>
            </a:lvl1pPr>
          </a:lstStyle>
          <a:p>
            <a:pPr marL="0" marR="0" lvl="0" indent="0" algn="r" defTabSz="9556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en-US" altLang="zh-TW" sz="13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90204" pitchFamily="34" charset="0"/>
              <a:ea typeface="PMingLiU" pitchFamily="18" charset="-120"/>
              <a:cs typeface="+mn-cs"/>
            </a:endParaRPr>
          </a:p>
        </p:txBody>
      </p:sp>
      <p:sp>
        <p:nvSpPr>
          <p:cNvPr id="6148" name="Rectangle 4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915988" y="742950"/>
            <a:ext cx="4967287" cy="3725863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143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6463"/>
            <a:ext cx="5438775" cy="4467225"/>
          </a:xfrm>
          <a:prstGeom prst="rect">
            <a:avLst/>
          </a:prstGeom>
          <a:noFill/>
          <a:ln>
            <a:noFill/>
          </a:ln>
        </p:spPr>
        <p:txBody>
          <a:bodyPr vert="horz" wrap="square" lIns="95517" tIns="47759" rIns="95517" bIns="47759" numCol="1" anchor="t" anchorCtr="0" compatLnSpc="1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zh-TW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90204" pitchFamily="34" charset="0"/>
                <a:ea typeface="PMingLiU" pitchFamily="18" charset="-120"/>
                <a:cs typeface="+mn-cs"/>
              </a:rPr>
              <a:t>按一下以編輯母片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zh-TW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90204" pitchFamily="34" charset="0"/>
                <a:ea typeface="PMingLiU" pitchFamily="18" charset="-120"/>
                <a:cs typeface="+mn-cs"/>
              </a:rPr>
              <a:t>第二層</a:t>
            </a: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zh-TW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90204" pitchFamily="34" charset="0"/>
                <a:ea typeface="PMingLiU" pitchFamily="18" charset="-120"/>
                <a:cs typeface="+mn-cs"/>
              </a:rPr>
              <a:t>第三層</a:t>
            </a:r>
          </a:p>
          <a:p>
            <a:pPr marL="1371600" marR="0" lvl="3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zh-TW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90204" pitchFamily="34" charset="0"/>
                <a:ea typeface="PMingLiU" pitchFamily="18" charset="-120"/>
                <a:cs typeface="+mn-cs"/>
              </a:rPr>
              <a:t>第四層</a:t>
            </a:r>
          </a:p>
          <a:p>
            <a:pPr marL="1828800" marR="0" lvl="4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zh-TW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90204" pitchFamily="34" charset="0"/>
                <a:ea typeface="PMingLiU" pitchFamily="18" charset="-120"/>
                <a:cs typeface="+mn-cs"/>
              </a:rPr>
              <a:t>第五層</a:t>
            </a:r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46400" cy="495300"/>
          </a:xfrm>
          <a:prstGeom prst="rect">
            <a:avLst/>
          </a:prstGeom>
          <a:noFill/>
          <a:ln>
            <a:noFill/>
          </a:ln>
        </p:spPr>
        <p:txBody>
          <a:bodyPr vert="horz" wrap="square" lIns="95517" tIns="47759" rIns="95517" bIns="47759" numCol="1" anchor="b" anchorCtr="0" compatLnSpc="1"/>
          <a:lstStyle>
            <a:lvl1pPr defTabSz="955675" eaLnBrk="1" hangingPunct="1">
              <a:defRPr sz="1300" b="0">
                <a:latin typeface="Arial" panose="020B0604020202090204" pitchFamily="34" charset="0"/>
              </a:defRPr>
            </a:lvl1pPr>
          </a:lstStyle>
          <a:p>
            <a:pPr marL="0" marR="0" lvl="0" indent="0" algn="l" defTabSz="9556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en-US" altLang="zh-TW" sz="13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90204" pitchFamily="34" charset="0"/>
              <a:ea typeface="PMingLiU" pitchFamily="18" charset="-120"/>
              <a:cs typeface="+mn-cs"/>
            </a:endParaRPr>
          </a:p>
        </p:txBody>
      </p:sp>
      <p:sp>
        <p:nvSpPr>
          <p:cNvPr id="143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9750"/>
            <a:ext cx="2946400" cy="495300"/>
          </a:xfrm>
          <a:prstGeom prst="rect">
            <a:avLst/>
          </a:prstGeom>
          <a:noFill/>
          <a:ln>
            <a:noFill/>
          </a:ln>
        </p:spPr>
        <p:txBody>
          <a:bodyPr vert="horz" wrap="square" lIns="95517" tIns="47759" rIns="95517" bIns="47759" numCol="1" anchor="b" anchorCtr="0" compatLnSpc="1"/>
          <a:lstStyle>
            <a:lvl1pPr algn="r" defTabSz="955675" eaLnBrk="1" hangingPunct="1">
              <a:defRPr sz="1300" b="0">
                <a:latin typeface="Arial" panose="020B0604020202090204" pitchFamily="34" charset="0"/>
              </a:defRPr>
            </a:lvl1pPr>
          </a:lstStyle>
          <a:p>
            <a:pPr marL="0" marR="0" lvl="0" indent="0" algn="r" defTabSz="9556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71B60AE2-3529-482B-8243-4750C188319A}" type="slidenum">
              <a:rPr kumimoji="1" lang="en-US" altLang="zh-TW" sz="13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90204" pitchFamily="34" charset="0"/>
                <a:ea typeface="PMingLiU" pitchFamily="18" charset="-120"/>
                <a:cs typeface="+mn-cs"/>
              </a:rPr>
              <a:t>‹#›</a:t>
            </a:fld>
            <a:endParaRPr kumimoji="1" lang="en-US" altLang="zh-TW" sz="13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90204" pitchFamily="34" charset="0"/>
              <a:ea typeface="PMingLiU" pitchFamily="18" charset="-120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90204" pitchFamily="34" charset="0"/>
        <a:ea typeface="PMingLiU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90204" pitchFamily="34" charset="0"/>
        <a:ea typeface="PMingLiU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90204" pitchFamily="34" charset="0"/>
        <a:ea typeface="PMingLiU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90204" pitchFamily="34" charset="0"/>
        <a:ea typeface="PMingLiU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90204" pitchFamily="34" charset="0"/>
        <a:ea typeface="PMingLiU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 txBox="1">
            <a:spLocks noGrp="1"/>
          </p:cNvSpPr>
          <p:nvPr>
            <p:ph type="sldNum" sz="quarter"/>
          </p:nvPr>
        </p:nvSpPr>
        <p:spPr>
          <a:xfrm>
            <a:off x="3849688" y="9429750"/>
            <a:ext cx="2946400" cy="495300"/>
          </a:xfrm>
          <a:prstGeom prst="rect">
            <a:avLst/>
          </a:prstGeom>
          <a:noFill/>
          <a:ln w="9525">
            <a:noFill/>
          </a:ln>
        </p:spPr>
        <p:txBody>
          <a:bodyPr lIns="95517" tIns="47759" rIns="95517" bIns="47759" anchor="b"/>
          <a:lstStyle/>
          <a:p>
            <a:pPr lvl="0" algn="r" defTabSz="954405" eaLnBrk="1" hangingPunct="1"/>
            <a:fld id="{9A0DB2DC-4C9A-4742-B13C-FB6460FD3503}" type="slidenum">
              <a:rPr lang="en-US" altLang="zh-TW" sz="1300" b="0" dirty="0">
                <a:latin typeface="Arial" panose="020B0604020202090204" pitchFamily="34" charset="0"/>
              </a:rPr>
              <a:t>1</a:t>
            </a:fld>
            <a:endParaRPr lang="en-US" altLang="zh-TW" sz="1300" b="0" dirty="0">
              <a:latin typeface="Arial" panose="020B0604020202090204" pitchFamily="34" charset="0"/>
            </a:endParaRPr>
          </a:p>
        </p:txBody>
      </p:sp>
      <p:sp>
        <p:nvSpPr>
          <p:cNvPr id="9219" name="Rectangle 2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17575" y="742950"/>
            <a:ext cx="4965700" cy="3725863"/>
          </a:xfrm>
          <a:ln/>
        </p:spPr>
      </p:sp>
      <p:sp>
        <p:nvSpPr>
          <p:cNvPr id="9220" name="Rectangle 3"/>
          <p:cNvSpPr>
            <a:spLocks noGrp="1"/>
          </p:cNvSpPr>
          <p:nvPr>
            <p:ph type="body" idx="1"/>
          </p:nvPr>
        </p:nvSpPr>
        <p:spPr>
          <a:ln/>
        </p:spPr>
        <p:txBody>
          <a:bodyPr wrap="square" lIns="95517" tIns="47759" rIns="95517" bIns="47759" anchor="t"/>
          <a:lstStyle/>
          <a:p>
            <a:pPr lvl="0" eaLnBrk="1" hangingPunct="1"/>
            <a:endParaRPr lang="zh-TW" altLang="zh-TW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 txBox="1">
            <a:spLocks noGrp="1"/>
          </p:cNvSpPr>
          <p:nvPr/>
        </p:nvSpPr>
        <p:spPr>
          <a:xfrm>
            <a:off x="3849688" y="9429750"/>
            <a:ext cx="2946400" cy="495300"/>
          </a:xfrm>
          <a:prstGeom prst="rect">
            <a:avLst/>
          </a:prstGeom>
          <a:noFill/>
          <a:ln w="9525">
            <a:noFill/>
          </a:ln>
        </p:spPr>
        <p:txBody>
          <a:bodyPr lIns="95517" tIns="47759" rIns="95517" bIns="47759" anchor="b"/>
          <a:lstStyle/>
          <a:p>
            <a:pPr lvl="0" algn="r" defTabSz="938530"/>
            <a:fld id="{9A0DB2DC-4C9A-4742-B13C-FB6460FD3503}" type="slidenum">
              <a:rPr lang="en-US" altLang="zh-TW" sz="1100" b="0" dirty="0">
                <a:latin typeface="Times New Roman" panose="02020503050405090304" pitchFamily="18" charset="0"/>
              </a:rPr>
              <a:t>2</a:t>
            </a:fld>
            <a:endParaRPr lang="en-US" altLang="zh-TW" sz="1100" b="0" dirty="0">
              <a:latin typeface="Times New Roman" panose="02020503050405090304" pitchFamily="18" charset="0"/>
            </a:endParaRPr>
          </a:p>
        </p:txBody>
      </p:sp>
      <p:sp>
        <p:nvSpPr>
          <p:cNvPr id="11267" name="Rectangle 2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17575" y="742950"/>
            <a:ext cx="4965700" cy="3725863"/>
          </a:xfrm>
          <a:ln/>
        </p:spPr>
      </p:sp>
      <p:sp>
        <p:nvSpPr>
          <p:cNvPr id="11268" name="Rectangle 3"/>
          <p:cNvSpPr>
            <a:spLocks noGrp="1"/>
          </p:cNvSpPr>
          <p:nvPr>
            <p:ph type="body" idx="1"/>
          </p:nvPr>
        </p:nvSpPr>
        <p:spPr>
          <a:ln/>
        </p:spPr>
        <p:txBody>
          <a:bodyPr wrap="square" lIns="95517" tIns="47759" rIns="95517" bIns="47759" anchor="t"/>
          <a:lstStyle/>
          <a:p>
            <a:pPr lvl="0" eaLnBrk="1" hangingPunct="1"/>
            <a:endParaRPr lang="zh-TW" altLang="zh-TW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10"/>
          <p:cNvSpPr>
            <a:spLocks noChangeArrowheads="1"/>
          </p:cNvSpPr>
          <p:nvPr/>
        </p:nvSpPr>
        <p:spPr bwMode="auto">
          <a:xfrm flipV="1">
            <a:off x="358775" y="2598738"/>
            <a:ext cx="8637588" cy="55563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</p:spPr>
        <p:txBody>
          <a:bodyPr wrap="none" anchor="ctr"/>
          <a:lstStyle>
            <a:lvl1pPr eaLnBrk="0" hangingPunct="0"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1pPr>
            <a:lvl2pPr marL="742950" indent="-285750" eaLnBrk="0" hangingPunct="0"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2pPr>
            <a:lvl3pPr marL="1143000" indent="-228600" eaLnBrk="0" hangingPunct="0"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3pPr>
            <a:lvl4pPr marL="1600200" indent="-228600" eaLnBrk="0" hangingPunct="0"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4pPr>
            <a:lvl5pPr marL="2057400" indent="-228600" eaLnBrk="0" hangingPunct="0"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zh-TW" altLang="en-US" sz="2400" b="1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804030504040204" pitchFamily="34" charset="0"/>
              <a:ea typeface="PMingLiU" pitchFamily="18" charset="-120"/>
              <a:cs typeface="+mn-cs"/>
            </a:endParaRPr>
          </a:p>
        </p:txBody>
      </p:sp>
      <p:sp>
        <p:nvSpPr>
          <p:cNvPr id="32" name="Rectangle 24"/>
          <p:cNvSpPr>
            <a:spLocks noChangeArrowheads="1"/>
          </p:cNvSpPr>
          <p:nvPr/>
        </p:nvSpPr>
        <p:spPr bwMode="auto">
          <a:xfrm>
            <a:off x="-34145" y="59323"/>
            <a:ext cx="9261959" cy="338554"/>
          </a:xfrm>
          <a:prstGeom prst="rect">
            <a:avLst/>
          </a:prstGeom>
          <a:noFill/>
          <a:ln>
            <a:noFill/>
          </a:ln>
        </p:spPr>
        <p:txBody>
          <a:bodyPr wrap="none" anchor="ctr">
            <a:spAutoFit/>
          </a:bodyPr>
          <a:lstStyle>
            <a:lvl1pPr eaLnBrk="0" hangingPunct="0"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1pPr>
            <a:lvl2pPr marL="742950" indent="-285750" eaLnBrk="0" hangingPunct="0"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2pPr>
            <a:lvl3pPr marL="1143000" indent="-228600" eaLnBrk="0" hangingPunct="0"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3pPr>
            <a:lvl4pPr marL="1600200" indent="-228600" eaLnBrk="0" hangingPunct="0"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4pPr>
            <a:lvl5pPr marL="2057400" indent="-228600" eaLnBrk="0" hangingPunct="0"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9pPr>
          </a:lstStyle>
          <a:p>
            <a:pPr algn="ctr" fontAlgn="base"/>
            <a:r>
              <a:rPr lang="en-US" altLang="zh-TW" sz="1600" b="1" kern="1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2024</a:t>
            </a:r>
            <a:r>
              <a:rPr lang="zh-TW" altLang="en-US" sz="1600" b="1" kern="1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altLang="zh-TW" sz="1600" b="1" kern="1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The 15</a:t>
            </a:r>
            <a:r>
              <a:rPr lang="en-US" altLang="zh-TW" sz="1600" b="1" kern="100" baseline="300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th</a:t>
            </a:r>
            <a:r>
              <a:rPr lang="en-US" altLang="zh-TW" sz="1600" b="1" kern="1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 International Conference &amp; Global Competition on Systematic Innovation (ICSI &amp; GCSI)</a:t>
            </a:r>
            <a:endParaRPr lang="zh-TW" altLang="zh-TW" sz="1600" kern="100" dirty="0">
              <a:effectLst/>
              <a:latin typeface="Times New Roman" panose="02020603050405020304" pitchFamily="18" charset="0"/>
              <a:ea typeface="SimSun" panose="02010600030101010101" pitchFamily="2" charset="-122"/>
            </a:endParaRPr>
          </a:p>
        </p:txBody>
      </p:sp>
      <p:sp>
        <p:nvSpPr>
          <p:cNvPr id="33" name="Rectangle 14"/>
          <p:cNvSpPr>
            <a:spLocks noChangeArrowheads="1"/>
          </p:cNvSpPr>
          <p:nvPr/>
        </p:nvSpPr>
        <p:spPr bwMode="gray">
          <a:xfrm>
            <a:off x="215900" y="6353175"/>
            <a:ext cx="8636000" cy="30163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wrap="none" lIns="129095" tIns="64548" rIns="129095" bIns="64548" anchor="ctr"/>
          <a:lstStyle>
            <a:lvl1pPr eaLnBrk="0" hangingPunct="0"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1pPr>
            <a:lvl2pPr marL="742950" indent="-285750" eaLnBrk="0" hangingPunct="0"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2pPr>
            <a:lvl3pPr marL="1143000" indent="-228600" eaLnBrk="0" hangingPunct="0"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3pPr>
            <a:lvl4pPr marL="1600200" indent="-228600" eaLnBrk="0" hangingPunct="0"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4pPr>
            <a:lvl5pPr marL="2057400" indent="-228600" eaLnBrk="0" hangingPunct="0"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zh-TW" altLang="en-US" sz="2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804030504040204" pitchFamily="34" charset="0"/>
              <a:ea typeface="PMingLiU" pitchFamily="18" charset="-120"/>
              <a:cs typeface="+mn-cs"/>
            </a:endParaRPr>
          </a:p>
        </p:txBody>
      </p:sp>
      <p:sp>
        <p:nvSpPr>
          <p:cNvPr id="37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anchor="ctr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zh-TW" altLang="en-US" sz="2400" b="1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804030504040204" pitchFamily="34" charset="0"/>
              <a:ea typeface="PMingLiU" pitchFamily="18" charset="-120"/>
              <a:cs typeface="+mn-cs"/>
            </a:endParaRPr>
          </a:p>
        </p:txBody>
      </p:sp>
      <p:sp>
        <p:nvSpPr>
          <p:cNvPr id="38" name="Rectangle 7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anchor="ctr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zh-TW" altLang="en-US" sz="2400" b="1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804030504040204" pitchFamily="34" charset="0"/>
              <a:ea typeface="PMingLiU" pitchFamily="18" charset="-120"/>
              <a:cs typeface="+mn-cs"/>
            </a:endParaRPr>
          </a:p>
        </p:txBody>
      </p:sp>
      <p:sp>
        <p:nvSpPr>
          <p:cNvPr id="5136" name="Rectangle 4"/>
          <p:cNvSpPr/>
          <p:nvPr userDrawn="1"/>
        </p:nvSpPr>
        <p:spPr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/>
          <a:p>
            <a:pPr lvl="0"/>
            <a:endParaRPr lang="zh-CN" altLang="en-US" dirty="0">
              <a:latin typeface="Tahoma" panose="020B0804030504040204" pitchFamily="34" charset="0"/>
            </a:endParaRPr>
          </a:p>
        </p:txBody>
      </p:sp>
      <p:sp>
        <p:nvSpPr>
          <p:cNvPr id="240651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860425" y="1227138"/>
            <a:ext cx="7772400" cy="13589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240652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62075" y="3248025"/>
            <a:ext cx="6400800" cy="17526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4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643938" y="6424613"/>
            <a:ext cx="500063" cy="433388"/>
          </a:xfrm>
          <a:prstGeom prst="rect">
            <a:avLst/>
          </a:prstGeom>
          <a:ln>
            <a:miter lim="800000"/>
          </a:ln>
        </p:spPr>
        <p:txBody>
          <a:bodyPr vert="horz" wrap="square" lIns="91289" tIns="45647" rIns="91289" bIns="45647" numCol="1" anchor="b" anchorCtr="0" compatLnSpc="1"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8324688-87FE-496F-A9FB-2A1A78DC525C}" type="slidenum">
              <a:rPr kumimoji="0" lang="zh-TW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Tahoma" panose="020B0804030504040204" pitchFamily="34" charset="0"/>
                <a:ea typeface="PMingLiU" pitchFamily="18" charset="-120"/>
                <a:cs typeface="+mn-cs"/>
              </a:rPr>
              <a:t>‹#›</a:t>
            </a:fld>
            <a:endParaRPr kumimoji="0" lang="en-US" altLang="zh-TW" sz="1600" b="0" i="0" u="none" strike="noStrike" kern="1200" cap="none" spc="0" normalizeH="0" baseline="0" noProof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Tahoma" panose="020B0804030504040204" pitchFamily="34" charset="0"/>
              <a:ea typeface="PMingLiU" pitchFamily="18" charset="-120"/>
              <a:cs typeface="+mn-cs"/>
            </a:endParaRPr>
          </a:p>
        </p:txBody>
      </p:sp>
      <p:pic>
        <p:nvPicPr>
          <p:cNvPr id="9" name="圖片 8">
            <a:extLst>
              <a:ext uri="{FF2B5EF4-FFF2-40B4-BE49-F238E27FC236}">
                <a16:creationId xmlns:a16="http://schemas.microsoft.com/office/drawing/2014/main" id="{88E29435-CCFD-1356-7B9B-40ACA18F2C6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17972" y="6395930"/>
            <a:ext cx="7108056" cy="48945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zh-TW" altLang="en-US" sz="1200" b="1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Tahoma" panose="020B0804030504040204" pitchFamily="34" charset="0"/>
              <a:ea typeface="PMingLiU" pitchFamily="18" charset="-120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zh-TW" altLang="en-US" sz="1200" b="1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Tahoma" panose="020B0804030504040204" pitchFamily="34" charset="0"/>
              <a:ea typeface="PMingLiU" pitchFamily="18" charset="-120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2197EBC5-E9A1-4920-842E-9555477BE763}" type="slidenum">
              <a:rPr kumimoji="1" lang="zh-TW" altLang="en-US" sz="1200" b="1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Tahoma" panose="020B0804030504040204" pitchFamily="34" charset="0"/>
                <a:ea typeface="PMingLiU" pitchFamily="18" charset="-120"/>
                <a:cs typeface="+mn-cs"/>
              </a:rPr>
              <a:t>‹#›</a:t>
            </a:fld>
            <a:endParaRPr kumimoji="1" lang="zh-TW" altLang="en-US" sz="1200" b="1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ahoma" panose="020B0804030504040204" pitchFamily="34" charset="0"/>
              <a:ea typeface="PMingLiU" pitchFamily="18" charset="-120"/>
              <a:cs typeface="+mn-cs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zh-TW" altLang="en-US" sz="1200" b="1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Tahoma" panose="020B0804030504040204" pitchFamily="34" charset="0"/>
              <a:ea typeface="PMingLiU" pitchFamily="18" charset="-120"/>
              <a:cs typeface="+mn-cs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zh-TW" altLang="en-US" sz="1200" b="1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Tahoma" panose="020B0804030504040204" pitchFamily="34" charset="0"/>
              <a:ea typeface="PMingLiU" pitchFamily="18" charset="-120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2197EBC5-E9A1-4920-842E-9555477BE763}" type="slidenum">
              <a:rPr kumimoji="1" lang="zh-TW" altLang="en-US" sz="1200" b="1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Tahoma" panose="020B0804030504040204" pitchFamily="34" charset="0"/>
                <a:ea typeface="PMingLiU" pitchFamily="18" charset="-120"/>
                <a:cs typeface="+mn-cs"/>
              </a:rPr>
              <a:t>‹#›</a:t>
            </a:fld>
            <a:endParaRPr kumimoji="1" lang="zh-TW" altLang="en-US" sz="1200" b="1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ahoma" panose="020B0804030504040204" pitchFamily="34" charset="0"/>
              <a:ea typeface="PMingLiU" pitchFamily="18" charset="-120"/>
              <a:cs typeface="+mn-cs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 hasCustomPrompt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 hasCustomPrompt="1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zh-TW" altLang="en-US" sz="1200" b="1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Tahoma" panose="020B0804030504040204" pitchFamily="34" charset="0"/>
              <a:ea typeface="PMingLiU" pitchFamily="18" charset="-120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zh-TW" altLang="en-US" sz="1200" b="1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Tahoma" panose="020B0804030504040204" pitchFamily="34" charset="0"/>
              <a:ea typeface="PMingLiU" pitchFamily="18" charset="-120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2197EBC5-E9A1-4920-842E-9555477BE763}" type="slidenum">
              <a:rPr kumimoji="1" lang="zh-TW" altLang="en-US" sz="1200" b="1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Tahoma" panose="020B0804030504040204" pitchFamily="34" charset="0"/>
                <a:ea typeface="PMingLiU" pitchFamily="18" charset="-120"/>
                <a:cs typeface="+mn-cs"/>
              </a:rPr>
              <a:t>‹#›</a:t>
            </a:fld>
            <a:endParaRPr kumimoji="1" lang="zh-TW" altLang="en-US" sz="1200" b="1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ahoma" panose="020B0804030504040204" pitchFamily="34" charset="0"/>
              <a:ea typeface="PMingLiU" pitchFamily="18" charset="-120"/>
              <a:cs typeface="+mn-cs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vert="horz" wrap="square" lIns="91440" tIns="45720" rIns="91440" bIns="45720" numCol="1" rtlCol="0" anchor="t" anchorCtr="0" compatLnSpc="1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panose="020B0604020202090204" pitchFamily="34" charset="0"/>
              <a:buNone/>
              <a:defRPr/>
            </a:pPr>
            <a:endParaRPr kumimoji="0" lang="zh-TW" altLang="en-US" sz="3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 hasCustomPrompt="1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zh-TW" altLang="en-US" sz="1200" b="1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Tahoma" panose="020B0804030504040204" pitchFamily="34" charset="0"/>
              <a:ea typeface="PMingLiU" pitchFamily="18" charset="-120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zh-TW" altLang="en-US" sz="1200" b="1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Tahoma" panose="020B0804030504040204" pitchFamily="34" charset="0"/>
              <a:ea typeface="PMingLiU" pitchFamily="18" charset="-120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2197EBC5-E9A1-4920-842E-9555477BE763}" type="slidenum">
              <a:rPr kumimoji="1" lang="zh-TW" altLang="en-US" sz="1200" b="1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Tahoma" panose="020B0804030504040204" pitchFamily="34" charset="0"/>
                <a:ea typeface="PMingLiU" pitchFamily="18" charset="-120"/>
                <a:cs typeface="+mn-cs"/>
              </a:rPr>
              <a:t>‹#›</a:t>
            </a:fld>
            <a:endParaRPr kumimoji="1" lang="zh-TW" altLang="en-US" sz="1200" b="1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ahoma" panose="020B0804030504040204" pitchFamily="34" charset="0"/>
              <a:ea typeface="PMingLiU" pitchFamily="18" charset="-120"/>
              <a:cs typeface="+mn-cs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zh-TW" altLang="en-US" sz="1200" b="1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Tahoma" panose="020B0804030504040204" pitchFamily="34" charset="0"/>
              <a:ea typeface="PMingLiU" pitchFamily="18" charset="-120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zh-TW" altLang="en-US" sz="1200" b="1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Tahoma" panose="020B0804030504040204" pitchFamily="34" charset="0"/>
              <a:ea typeface="PMingLiU" pitchFamily="18" charset="-120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2197EBC5-E9A1-4920-842E-9555477BE763}" type="slidenum">
              <a:rPr kumimoji="1" lang="zh-TW" altLang="en-US" sz="1200" b="1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Tahoma" panose="020B0804030504040204" pitchFamily="34" charset="0"/>
                <a:ea typeface="PMingLiU" pitchFamily="18" charset="-120"/>
                <a:cs typeface="+mn-cs"/>
              </a:rPr>
              <a:t>‹#›</a:t>
            </a:fld>
            <a:endParaRPr kumimoji="1" lang="zh-TW" altLang="en-US" sz="1200" b="1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ahoma" panose="020B0804030504040204" pitchFamily="34" charset="0"/>
              <a:ea typeface="PMingLiU" pitchFamily="18" charset="-120"/>
              <a:cs typeface="+mn-cs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 hasCustomPrompt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zh-TW" altLang="en-US" sz="1200" b="1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Tahoma" panose="020B0804030504040204" pitchFamily="34" charset="0"/>
              <a:ea typeface="PMingLiU" pitchFamily="18" charset="-120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zh-TW" altLang="en-US" sz="1200" b="1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Tahoma" panose="020B0804030504040204" pitchFamily="34" charset="0"/>
              <a:ea typeface="PMingLiU" pitchFamily="18" charset="-120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2197EBC5-E9A1-4920-842E-9555477BE763}" type="slidenum">
              <a:rPr kumimoji="1" lang="zh-TW" altLang="en-US" sz="1200" b="1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Tahoma" panose="020B0804030504040204" pitchFamily="34" charset="0"/>
                <a:ea typeface="PMingLiU" pitchFamily="18" charset="-120"/>
                <a:cs typeface="+mn-cs"/>
              </a:rPr>
              <a:t>‹#›</a:t>
            </a:fld>
            <a:endParaRPr kumimoji="1" lang="zh-TW" altLang="en-US" sz="1200" b="1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ahoma" panose="020B0804030504040204" pitchFamily="34" charset="0"/>
              <a:ea typeface="PMingLiU" pitchFamily="18" charset="-120"/>
              <a:cs typeface="+mn-cs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pt-PT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pt-PT" altLang="zh-TW" sz="1200" b="1" i="0" u="none" strike="noStrike" kern="1200" cap="none" spc="0" normalizeH="0" baseline="0" noProof="0" dirty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ahoma" panose="020B0804030504040204" pitchFamily="34" charset="0"/>
              <a:ea typeface="PMingLiU" pitchFamily="18" charset="-120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pt-PT" altLang="zh-TW" sz="1200" b="1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ahoma" panose="020B0804030504040204" pitchFamily="34" charset="0"/>
              <a:ea typeface="PMingLiU" pitchFamily="18" charset="-120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92193E70-C714-483C-A6D8-C5FC19F7D2A3}" type="slidenum">
              <a:rPr kumimoji="1" lang="pt-PT" altLang="zh-TW" sz="1200" b="1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Tahoma" panose="020B0804030504040204" pitchFamily="34" charset="0"/>
                <a:ea typeface="PMingLiU" pitchFamily="18" charset="-120"/>
                <a:cs typeface="+mn-cs"/>
              </a:rPr>
              <a:t>‹#›</a:t>
            </a:fld>
            <a:endParaRPr kumimoji="1" lang="pt-PT" altLang="zh-TW" sz="1200" b="1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ahoma" panose="020B0804030504040204" pitchFamily="34" charset="0"/>
              <a:ea typeface="PMingLiU" pitchFamily="18" charset="-120"/>
              <a:cs typeface="+mn-cs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PT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pt-PT" altLang="zh-TW" sz="1200" b="1" i="0" u="none" strike="noStrike" kern="1200" cap="none" spc="0" normalizeH="0" baseline="0" noProof="0" dirty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ahoma" panose="020B0804030504040204" pitchFamily="34" charset="0"/>
              <a:ea typeface="PMingLiU" pitchFamily="18" charset="-120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pt-PT" altLang="zh-TW" sz="1200" b="1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ahoma" panose="020B0804030504040204" pitchFamily="34" charset="0"/>
              <a:ea typeface="PMingLiU" pitchFamily="18" charset="-120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92193E70-C714-483C-A6D8-C5FC19F7D2A3}" type="slidenum">
              <a:rPr kumimoji="1" lang="pt-PT" altLang="zh-TW" sz="1200" b="1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Tahoma" panose="020B0804030504040204" pitchFamily="34" charset="0"/>
                <a:ea typeface="PMingLiU" pitchFamily="18" charset="-120"/>
                <a:cs typeface="+mn-cs"/>
              </a:rPr>
              <a:t>‹#›</a:t>
            </a:fld>
            <a:endParaRPr kumimoji="1" lang="pt-PT" altLang="zh-TW" sz="1200" b="1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ahoma" panose="020B0804030504040204" pitchFamily="34" charset="0"/>
              <a:ea typeface="PMingLiU" pitchFamily="18" charset="-120"/>
              <a:cs typeface="+mn-cs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pt-PT" altLang="zh-TW" sz="1200" b="1" i="0" u="none" strike="noStrike" kern="1200" cap="none" spc="0" normalizeH="0" baseline="0" noProof="0" dirty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ahoma" panose="020B0804030504040204" pitchFamily="34" charset="0"/>
              <a:ea typeface="PMingLiU" pitchFamily="18" charset="-120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pt-PT" altLang="zh-TW" sz="1200" b="1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ahoma" panose="020B0804030504040204" pitchFamily="34" charset="0"/>
              <a:ea typeface="PMingLiU" pitchFamily="18" charset="-120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92193E70-C714-483C-A6D8-C5FC19F7D2A3}" type="slidenum">
              <a:rPr kumimoji="1" lang="pt-PT" altLang="zh-TW" sz="1200" b="1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Tahoma" panose="020B0804030504040204" pitchFamily="34" charset="0"/>
                <a:ea typeface="PMingLiU" pitchFamily="18" charset="-120"/>
                <a:cs typeface="+mn-cs"/>
              </a:rPr>
              <a:t>‹#›</a:t>
            </a:fld>
            <a:endParaRPr kumimoji="1" lang="pt-PT" altLang="zh-TW" sz="1200" b="1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ahoma" panose="020B0804030504040204" pitchFamily="34" charset="0"/>
              <a:ea typeface="PMingLiU" pitchFamily="18" charset="-120"/>
              <a:cs typeface="+mn-cs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P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PT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pt-PT" altLang="zh-TW" sz="1200" b="1" i="0" u="none" strike="noStrike" kern="1200" cap="none" spc="0" normalizeH="0" baseline="0" noProof="0" dirty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ahoma" panose="020B0804030504040204" pitchFamily="34" charset="0"/>
              <a:ea typeface="PMingLiU" pitchFamily="18" charset="-120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pt-PT" altLang="zh-TW" sz="1200" b="1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ahoma" panose="020B0804030504040204" pitchFamily="34" charset="0"/>
              <a:ea typeface="PMingLiU" pitchFamily="18" charset="-120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92193E70-C714-483C-A6D8-C5FC19F7D2A3}" type="slidenum">
              <a:rPr kumimoji="1" lang="pt-PT" altLang="zh-TW" sz="1200" b="1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Tahoma" panose="020B0804030504040204" pitchFamily="34" charset="0"/>
                <a:ea typeface="PMingLiU" pitchFamily="18" charset="-120"/>
                <a:cs typeface="+mn-cs"/>
              </a:rPr>
              <a:t>‹#›</a:t>
            </a:fld>
            <a:endParaRPr kumimoji="1" lang="pt-PT" altLang="zh-TW" sz="1200" b="1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ahoma" panose="020B0804030504040204" pitchFamily="34" charset="0"/>
              <a:ea typeface="PMingLiU" pitchFamily="18" charset="-120"/>
              <a:cs typeface="+mn-cs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5D2A1440-29AC-40B8-AE9E-B6980CF11855}" type="slidenum">
              <a:rPr kumimoji="0" lang="zh-TW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Tahoma" panose="020B0804030504040204" pitchFamily="34" charset="0"/>
                <a:ea typeface="PMingLiU" pitchFamily="18" charset="-120"/>
                <a:cs typeface="+mn-cs"/>
              </a:rPr>
              <a:t>‹#›</a:t>
            </a:fld>
            <a:endParaRPr kumimoji="0" lang="en-US" altLang="zh-TW" sz="1600" b="0" i="0" u="none" strike="noStrike" kern="1200" cap="none" spc="0" normalizeH="0" baseline="0" noProof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Tahoma" panose="020B0804030504040204" pitchFamily="34" charset="0"/>
              <a:ea typeface="PMingLiU" pitchFamily="18" charset="-120"/>
              <a:cs typeface="+mn-cs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P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PT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pt-PT" altLang="zh-TW" sz="1200" b="1" i="0" u="none" strike="noStrike" kern="1200" cap="none" spc="0" normalizeH="0" baseline="0" noProof="0" dirty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ahoma" panose="020B0804030504040204" pitchFamily="34" charset="0"/>
              <a:ea typeface="PMingLiU" pitchFamily="18" charset="-120"/>
              <a:cs typeface="+mn-cs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pt-PT" altLang="zh-TW" sz="1200" b="1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ahoma" panose="020B0804030504040204" pitchFamily="34" charset="0"/>
              <a:ea typeface="PMingLiU" pitchFamily="18" charset="-120"/>
              <a:cs typeface="+mn-cs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92193E70-C714-483C-A6D8-C5FC19F7D2A3}" type="slidenum">
              <a:rPr kumimoji="1" lang="pt-PT" altLang="zh-TW" sz="1200" b="1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Tahoma" panose="020B0804030504040204" pitchFamily="34" charset="0"/>
                <a:ea typeface="PMingLiU" pitchFamily="18" charset="-120"/>
                <a:cs typeface="+mn-cs"/>
              </a:rPr>
              <a:t>‹#›</a:t>
            </a:fld>
            <a:endParaRPr kumimoji="1" lang="pt-PT" altLang="zh-TW" sz="1200" b="1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ahoma" panose="020B0804030504040204" pitchFamily="34" charset="0"/>
              <a:ea typeface="PMingLiU" pitchFamily="18" charset="-120"/>
              <a:cs typeface="+mn-cs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pt-PT" altLang="zh-TW" sz="1200" b="1" i="0" u="none" strike="noStrike" kern="1200" cap="none" spc="0" normalizeH="0" baseline="0" noProof="0" dirty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ahoma" panose="020B0804030504040204" pitchFamily="34" charset="0"/>
              <a:ea typeface="PMingLiU" pitchFamily="18" charset="-120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pt-PT" altLang="zh-TW" sz="1200" b="1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ahoma" panose="020B0804030504040204" pitchFamily="34" charset="0"/>
              <a:ea typeface="PMingLiU" pitchFamily="18" charset="-120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92193E70-C714-483C-A6D8-C5FC19F7D2A3}" type="slidenum">
              <a:rPr kumimoji="1" lang="pt-PT" altLang="zh-TW" sz="1200" b="1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Tahoma" panose="020B0804030504040204" pitchFamily="34" charset="0"/>
                <a:ea typeface="PMingLiU" pitchFamily="18" charset="-120"/>
                <a:cs typeface="+mn-cs"/>
              </a:rPr>
              <a:t>‹#›</a:t>
            </a:fld>
            <a:endParaRPr kumimoji="1" lang="pt-PT" altLang="zh-TW" sz="1200" b="1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ahoma" panose="020B0804030504040204" pitchFamily="34" charset="0"/>
              <a:ea typeface="PMingLiU" pitchFamily="18" charset="-120"/>
              <a:cs typeface="+mn-cs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pt-PT" altLang="zh-TW" sz="1200" b="1" i="0" u="none" strike="noStrike" kern="1200" cap="none" spc="0" normalizeH="0" baseline="0" noProof="0" dirty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ahoma" panose="020B0804030504040204" pitchFamily="34" charset="0"/>
              <a:ea typeface="PMingLiU" pitchFamily="18" charset="-120"/>
              <a:cs typeface="+mn-cs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pt-PT" altLang="zh-TW" sz="1200" b="1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ahoma" panose="020B0804030504040204" pitchFamily="34" charset="0"/>
              <a:ea typeface="PMingLiU" pitchFamily="18" charset="-120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92193E70-C714-483C-A6D8-C5FC19F7D2A3}" type="slidenum">
              <a:rPr kumimoji="1" lang="pt-PT" altLang="zh-TW" sz="1200" b="1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Tahoma" panose="020B0804030504040204" pitchFamily="34" charset="0"/>
                <a:ea typeface="PMingLiU" pitchFamily="18" charset="-120"/>
                <a:cs typeface="+mn-cs"/>
              </a:rPr>
              <a:t>‹#›</a:t>
            </a:fld>
            <a:endParaRPr kumimoji="1" lang="pt-PT" altLang="zh-TW" sz="1200" b="1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ahoma" panose="020B0804030504040204" pitchFamily="34" charset="0"/>
              <a:ea typeface="PMingLiU" pitchFamily="18" charset="-120"/>
              <a:cs typeface="+mn-cs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P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pt-PT" altLang="zh-TW" sz="1200" b="1" i="0" u="none" strike="noStrike" kern="1200" cap="none" spc="0" normalizeH="0" baseline="0" noProof="0" dirty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ahoma" panose="020B0804030504040204" pitchFamily="34" charset="0"/>
              <a:ea typeface="PMingLiU" pitchFamily="18" charset="-120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pt-PT" altLang="zh-TW" sz="1200" b="1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ahoma" panose="020B0804030504040204" pitchFamily="34" charset="0"/>
              <a:ea typeface="PMingLiU" pitchFamily="18" charset="-120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92193E70-C714-483C-A6D8-C5FC19F7D2A3}" type="slidenum">
              <a:rPr kumimoji="1" lang="pt-PT" altLang="zh-TW" sz="1200" b="1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Tahoma" panose="020B0804030504040204" pitchFamily="34" charset="0"/>
                <a:ea typeface="PMingLiU" pitchFamily="18" charset="-120"/>
                <a:cs typeface="+mn-cs"/>
              </a:rPr>
              <a:t>‹#›</a:t>
            </a:fld>
            <a:endParaRPr kumimoji="1" lang="pt-PT" altLang="zh-TW" sz="1200" b="1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ahoma" panose="020B0804030504040204" pitchFamily="34" charset="0"/>
              <a:ea typeface="PMingLiU" pitchFamily="18" charset="-120"/>
              <a:cs typeface="+mn-cs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wrap="square" lIns="91440" tIns="45720" rIns="91440" bIns="45720" numCol="1" rtlCol="0" anchor="t" anchorCtr="0" compatLnSpc="1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90204" pitchFamily="34" charset="0"/>
              <a:buNone/>
              <a:defRPr/>
            </a:pPr>
            <a:endParaRPr kumimoji="0" lang="pt-PT" sz="3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pt-PT" altLang="zh-TW" sz="1200" b="1" i="0" u="none" strike="noStrike" kern="1200" cap="none" spc="0" normalizeH="0" baseline="0" noProof="0" dirty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ahoma" panose="020B0804030504040204" pitchFamily="34" charset="0"/>
              <a:ea typeface="PMingLiU" pitchFamily="18" charset="-120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pt-PT" altLang="zh-TW" sz="1200" b="1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ahoma" panose="020B0804030504040204" pitchFamily="34" charset="0"/>
              <a:ea typeface="PMingLiU" pitchFamily="18" charset="-120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92193E70-C714-483C-A6D8-C5FC19F7D2A3}" type="slidenum">
              <a:rPr kumimoji="1" lang="pt-PT" altLang="zh-TW" sz="1200" b="1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Tahoma" panose="020B0804030504040204" pitchFamily="34" charset="0"/>
                <a:ea typeface="PMingLiU" pitchFamily="18" charset="-120"/>
                <a:cs typeface="+mn-cs"/>
              </a:rPr>
              <a:t>‹#›</a:t>
            </a:fld>
            <a:endParaRPr kumimoji="1" lang="pt-PT" altLang="zh-TW" sz="1200" b="1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ahoma" panose="020B0804030504040204" pitchFamily="34" charset="0"/>
              <a:ea typeface="PMingLiU" pitchFamily="18" charset="-120"/>
              <a:cs typeface="+mn-cs"/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PT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pt-PT" altLang="zh-TW" sz="1200" b="1" i="0" u="none" strike="noStrike" kern="1200" cap="none" spc="0" normalizeH="0" baseline="0" noProof="0" dirty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ahoma" panose="020B0804030504040204" pitchFamily="34" charset="0"/>
              <a:ea typeface="PMingLiU" pitchFamily="18" charset="-120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pt-PT" altLang="zh-TW" sz="1200" b="1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ahoma" panose="020B0804030504040204" pitchFamily="34" charset="0"/>
              <a:ea typeface="PMingLiU" pitchFamily="18" charset="-120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92193E70-C714-483C-A6D8-C5FC19F7D2A3}" type="slidenum">
              <a:rPr kumimoji="1" lang="pt-PT" altLang="zh-TW" sz="1200" b="1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Tahoma" panose="020B0804030504040204" pitchFamily="34" charset="0"/>
                <a:ea typeface="PMingLiU" pitchFamily="18" charset="-120"/>
                <a:cs typeface="+mn-cs"/>
              </a:rPr>
              <a:t>‹#›</a:t>
            </a:fld>
            <a:endParaRPr kumimoji="1" lang="pt-PT" altLang="zh-TW" sz="1200" b="1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ahoma" panose="020B0804030504040204" pitchFamily="34" charset="0"/>
              <a:ea typeface="PMingLiU" pitchFamily="18" charset="-120"/>
              <a:cs typeface="+mn-cs"/>
            </a:endParaRP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PT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pt-PT" altLang="zh-TW" sz="1200" b="1" i="0" u="none" strike="noStrike" kern="1200" cap="none" spc="0" normalizeH="0" baseline="0" noProof="0" dirty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ahoma" panose="020B0804030504040204" pitchFamily="34" charset="0"/>
              <a:ea typeface="PMingLiU" pitchFamily="18" charset="-120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pt-PT" altLang="zh-TW" sz="1200" b="1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ahoma" panose="020B0804030504040204" pitchFamily="34" charset="0"/>
              <a:ea typeface="PMingLiU" pitchFamily="18" charset="-120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92193E70-C714-483C-A6D8-C5FC19F7D2A3}" type="slidenum">
              <a:rPr kumimoji="1" lang="pt-PT" altLang="zh-TW" sz="1200" b="1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Tahoma" panose="020B0804030504040204" pitchFamily="34" charset="0"/>
                <a:ea typeface="PMingLiU" pitchFamily="18" charset="-120"/>
                <a:cs typeface="+mn-cs"/>
              </a:rPr>
              <a:t>‹#›</a:t>
            </a:fld>
            <a:endParaRPr kumimoji="1" lang="pt-PT" altLang="zh-TW" sz="1200" b="1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ahoma" panose="020B0804030504040204" pitchFamily="34" charset="0"/>
              <a:ea typeface="PMingLiU" pitchFamily="18" charset="-120"/>
              <a:cs typeface="+mn-cs"/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pt-PT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pt-PT" altLang="zh-TW" sz="1200" b="1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ahoma" panose="020B0804030504040204" pitchFamily="34" charset="0"/>
              <a:ea typeface="PMingLiU" pitchFamily="18" charset="-120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pt-PT" altLang="zh-TW" sz="1200" b="1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ahoma" panose="020B0804030504040204" pitchFamily="34" charset="0"/>
              <a:ea typeface="PMingLiU" pitchFamily="18" charset="-120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B9C9BC23-71E4-48B1-9B36-D1F1545415E0}" type="slidenum">
              <a:rPr kumimoji="1" lang="pt-PT" altLang="zh-TW" sz="1200" b="1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Tahoma" panose="020B0804030504040204" pitchFamily="34" charset="0"/>
                <a:ea typeface="PMingLiU" pitchFamily="18" charset="-120"/>
                <a:cs typeface="+mn-cs"/>
              </a:rPr>
              <a:t>‹#›</a:t>
            </a:fld>
            <a:endParaRPr kumimoji="1" lang="pt-PT" altLang="zh-TW" sz="1200" b="1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ahoma" panose="020B0804030504040204" pitchFamily="34" charset="0"/>
              <a:ea typeface="PMingLiU" pitchFamily="18" charset="-120"/>
              <a:cs typeface="+mn-cs"/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pt-PT" altLang="zh-TW" sz="1200" b="1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ahoma" panose="020B0804030504040204" pitchFamily="34" charset="0"/>
              <a:ea typeface="PMingLiU" pitchFamily="18" charset="-120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pt-PT" altLang="zh-TW" sz="1200" b="1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ahoma" panose="020B0804030504040204" pitchFamily="34" charset="0"/>
              <a:ea typeface="PMingLiU" pitchFamily="18" charset="-120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B9C9BC23-71E4-48B1-9B36-D1F1545415E0}" type="slidenum">
              <a:rPr kumimoji="1" lang="pt-PT" altLang="zh-TW" sz="1200" b="1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Tahoma" panose="020B0804030504040204" pitchFamily="34" charset="0"/>
                <a:ea typeface="PMingLiU" pitchFamily="18" charset="-120"/>
                <a:cs typeface="+mn-cs"/>
              </a:rPr>
              <a:t>‹#›</a:t>
            </a:fld>
            <a:endParaRPr kumimoji="1" lang="pt-PT" altLang="zh-TW" sz="1200" b="1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ahoma" panose="020B0804030504040204" pitchFamily="34" charset="0"/>
              <a:ea typeface="PMingLiU" pitchFamily="18" charset="-120"/>
              <a:cs typeface="+mn-cs"/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PT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pt-PT" altLang="zh-TW" sz="1200" b="1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ahoma" panose="020B0804030504040204" pitchFamily="34" charset="0"/>
              <a:ea typeface="PMingLiU" pitchFamily="18" charset="-120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pt-PT" altLang="zh-TW" sz="1200" b="1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ahoma" panose="020B0804030504040204" pitchFamily="34" charset="0"/>
              <a:ea typeface="PMingLiU" pitchFamily="18" charset="-120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B9C9BC23-71E4-48B1-9B36-D1F1545415E0}" type="slidenum">
              <a:rPr kumimoji="1" lang="pt-PT" altLang="zh-TW" sz="1200" b="1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Tahoma" panose="020B0804030504040204" pitchFamily="34" charset="0"/>
                <a:ea typeface="PMingLiU" pitchFamily="18" charset="-120"/>
                <a:cs typeface="+mn-cs"/>
              </a:rPr>
              <a:t>‹#›</a:t>
            </a:fld>
            <a:endParaRPr kumimoji="1" lang="pt-PT" altLang="zh-TW" sz="1200" b="1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ahoma" panose="020B0804030504040204" pitchFamily="34" charset="0"/>
              <a:ea typeface="PMingLiU" pitchFamily="18" charset="-120"/>
              <a:cs typeface="+mn-cs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5D2A1440-29AC-40B8-AE9E-B6980CF11855}" type="slidenum">
              <a:rPr kumimoji="0" lang="zh-TW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Tahoma" panose="020B0804030504040204" pitchFamily="34" charset="0"/>
                <a:ea typeface="PMingLiU" pitchFamily="18" charset="-120"/>
                <a:cs typeface="+mn-cs"/>
              </a:rPr>
              <a:t>‹#›</a:t>
            </a:fld>
            <a:endParaRPr kumimoji="0" lang="en-US" altLang="zh-TW" sz="1600" b="0" i="0" u="none" strike="noStrike" kern="1200" cap="none" spc="0" normalizeH="0" baseline="0" noProof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Tahoma" panose="020B0804030504040204" pitchFamily="34" charset="0"/>
              <a:ea typeface="PMingLiU" pitchFamily="18" charset="-120"/>
              <a:cs typeface="+mn-cs"/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pt-PT" altLang="zh-TW" sz="1200" b="1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ahoma" panose="020B0804030504040204" pitchFamily="34" charset="0"/>
              <a:ea typeface="PMingLiU" pitchFamily="18" charset="-120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pt-PT" altLang="zh-TW" sz="1200" b="1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ahoma" panose="020B0804030504040204" pitchFamily="34" charset="0"/>
              <a:ea typeface="PMingLiU" pitchFamily="18" charset="-120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B9C9BC23-71E4-48B1-9B36-D1F1545415E0}" type="slidenum">
              <a:rPr kumimoji="1" lang="pt-PT" altLang="zh-TW" sz="1200" b="1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Tahoma" panose="020B0804030504040204" pitchFamily="34" charset="0"/>
                <a:ea typeface="PMingLiU" pitchFamily="18" charset="-120"/>
                <a:cs typeface="+mn-cs"/>
              </a:rPr>
              <a:t>‹#›</a:t>
            </a:fld>
            <a:endParaRPr kumimoji="1" lang="pt-PT" altLang="zh-TW" sz="1200" b="1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ahoma" panose="020B0804030504040204" pitchFamily="34" charset="0"/>
              <a:ea typeface="PMingLiU" pitchFamily="18" charset="-120"/>
              <a:cs typeface="+mn-cs"/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P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PT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pt-PT" altLang="zh-TW" sz="1200" b="1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ahoma" panose="020B0804030504040204" pitchFamily="34" charset="0"/>
              <a:ea typeface="PMingLiU" pitchFamily="18" charset="-120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pt-PT" altLang="zh-TW" sz="1200" b="1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ahoma" panose="020B0804030504040204" pitchFamily="34" charset="0"/>
              <a:ea typeface="PMingLiU" pitchFamily="18" charset="-120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B9C9BC23-71E4-48B1-9B36-D1F1545415E0}" type="slidenum">
              <a:rPr kumimoji="1" lang="pt-PT" altLang="zh-TW" sz="1200" b="1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Tahoma" panose="020B0804030504040204" pitchFamily="34" charset="0"/>
                <a:ea typeface="PMingLiU" pitchFamily="18" charset="-120"/>
                <a:cs typeface="+mn-cs"/>
              </a:rPr>
              <a:t>‹#›</a:t>
            </a:fld>
            <a:endParaRPr kumimoji="1" lang="pt-PT" altLang="zh-TW" sz="1200" b="1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ahoma" panose="020B0804030504040204" pitchFamily="34" charset="0"/>
              <a:ea typeface="PMingLiU" pitchFamily="18" charset="-120"/>
              <a:cs typeface="+mn-cs"/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P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PT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pt-PT" altLang="zh-TW" sz="1200" b="1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ahoma" panose="020B0804030504040204" pitchFamily="34" charset="0"/>
              <a:ea typeface="PMingLiU" pitchFamily="18" charset="-120"/>
              <a:cs typeface="+mn-cs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pt-PT" altLang="zh-TW" sz="1200" b="1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ahoma" panose="020B0804030504040204" pitchFamily="34" charset="0"/>
              <a:ea typeface="PMingLiU" pitchFamily="18" charset="-120"/>
              <a:cs typeface="+mn-cs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B9C9BC23-71E4-48B1-9B36-D1F1545415E0}" type="slidenum">
              <a:rPr kumimoji="1" lang="pt-PT" altLang="zh-TW" sz="1200" b="1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Tahoma" panose="020B0804030504040204" pitchFamily="34" charset="0"/>
                <a:ea typeface="PMingLiU" pitchFamily="18" charset="-120"/>
                <a:cs typeface="+mn-cs"/>
              </a:rPr>
              <a:t>‹#›</a:t>
            </a:fld>
            <a:endParaRPr kumimoji="1" lang="pt-PT" altLang="zh-TW" sz="1200" b="1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ahoma" panose="020B0804030504040204" pitchFamily="34" charset="0"/>
              <a:ea typeface="PMingLiU" pitchFamily="18" charset="-120"/>
              <a:cs typeface="+mn-cs"/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pt-PT" altLang="zh-TW" sz="1200" b="1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ahoma" panose="020B0804030504040204" pitchFamily="34" charset="0"/>
              <a:ea typeface="PMingLiU" pitchFamily="18" charset="-120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pt-PT" altLang="zh-TW" sz="1200" b="1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ahoma" panose="020B0804030504040204" pitchFamily="34" charset="0"/>
              <a:ea typeface="PMingLiU" pitchFamily="18" charset="-120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B9C9BC23-71E4-48B1-9B36-D1F1545415E0}" type="slidenum">
              <a:rPr kumimoji="1" lang="pt-PT" altLang="zh-TW" sz="1200" b="1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Tahoma" panose="020B0804030504040204" pitchFamily="34" charset="0"/>
                <a:ea typeface="PMingLiU" pitchFamily="18" charset="-120"/>
                <a:cs typeface="+mn-cs"/>
              </a:rPr>
              <a:t>‹#›</a:t>
            </a:fld>
            <a:endParaRPr kumimoji="1" lang="pt-PT" altLang="zh-TW" sz="1200" b="1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ahoma" panose="020B0804030504040204" pitchFamily="34" charset="0"/>
              <a:ea typeface="PMingLiU" pitchFamily="18" charset="-120"/>
              <a:cs typeface="+mn-cs"/>
            </a:endParaRP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pt-PT" altLang="zh-TW" sz="1200" b="1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ahoma" panose="020B0804030504040204" pitchFamily="34" charset="0"/>
              <a:ea typeface="PMingLiU" pitchFamily="18" charset="-120"/>
              <a:cs typeface="+mn-cs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pt-PT" altLang="zh-TW" sz="1200" b="1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ahoma" panose="020B0804030504040204" pitchFamily="34" charset="0"/>
              <a:ea typeface="PMingLiU" pitchFamily="18" charset="-120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B9C9BC23-71E4-48B1-9B36-D1F1545415E0}" type="slidenum">
              <a:rPr kumimoji="1" lang="pt-PT" altLang="zh-TW" sz="1200" b="1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Tahoma" panose="020B0804030504040204" pitchFamily="34" charset="0"/>
                <a:ea typeface="PMingLiU" pitchFamily="18" charset="-120"/>
                <a:cs typeface="+mn-cs"/>
              </a:rPr>
              <a:t>‹#›</a:t>
            </a:fld>
            <a:endParaRPr kumimoji="1" lang="pt-PT" altLang="zh-TW" sz="1200" b="1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ahoma" panose="020B0804030504040204" pitchFamily="34" charset="0"/>
              <a:ea typeface="PMingLiU" pitchFamily="18" charset="-120"/>
              <a:cs typeface="+mn-cs"/>
            </a:endParaRP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P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pt-PT" altLang="zh-TW" sz="1200" b="1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ahoma" panose="020B0804030504040204" pitchFamily="34" charset="0"/>
              <a:ea typeface="PMingLiU" pitchFamily="18" charset="-120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pt-PT" altLang="zh-TW" sz="1200" b="1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ahoma" panose="020B0804030504040204" pitchFamily="34" charset="0"/>
              <a:ea typeface="PMingLiU" pitchFamily="18" charset="-120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B9C9BC23-71E4-48B1-9B36-D1F1545415E0}" type="slidenum">
              <a:rPr kumimoji="1" lang="pt-PT" altLang="zh-TW" sz="1200" b="1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Tahoma" panose="020B0804030504040204" pitchFamily="34" charset="0"/>
                <a:ea typeface="PMingLiU" pitchFamily="18" charset="-120"/>
                <a:cs typeface="+mn-cs"/>
              </a:rPr>
              <a:t>‹#›</a:t>
            </a:fld>
            <a:endParaRPr kumimoji="1" lang="pt-PT" altLang="zh-TW" sz="1200" b="1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ahoma" panose="020B0804030504040204" pitchFamily="34" charset="0"/>
              <a:ea typeface="PMingLiU" pitchFamily="18" charset="-120"/>
              <a:cs typeface="+mn-cs"/>
            </a:endParaRP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wrap="square" lIns="91440" tIns="45720" rIns="91440" bIns="45720" numCol="1" rtlCol="0" anchor="t" anchorCtr="0" compatLnSpc="1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90204" pitchFamily="34" charset="0"/>
              <a:buNone/>
              <a:defRPr/>
            </a:pPr>
            <a:endParaRPr kumimoji="0" lang="pt-PT" sz="3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pt-PT" altLang="zh-TW" sz="1200" b="1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ahoma" panose="020B0804030504040204" pitchFamily="34" charset="0"/>
              <a:ea typeface="PMingLiU" pitchFamily="18" charset="-120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pt-PT" altLang="zh-TW" sz="1200" b="1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ahoma" panose="020B0804030504040204" pitchFamily="34" charset="0"/>
              <a:ea typeface="PMingLiU" pitchFamily="18" charset="-120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B9C9BC23-71E4-48B1-9B36-D1F1545415E0}" type="slidenum">
              <a:rPr kumimoji="1" lang="pt-PT" altLang="zh-TW" sz="1200" b="1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Tahoma" panose="020B0804030504040204" pitchFamily="34" charset="0"/>
                <a:ea typeface="PMingLiU" pitchFamily="18" charset="-120"/>
                <a:cs typeface="+mn-cs"/>
              </a:rPr>
              <a:t>‹#›</a:t>
            </a:fld>
            <a:endParaRPr kumimoji="1" lang="pt-PT" altLang="zh-TW" sz="1200" b="1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ahoma" panose="020B0804030504040204" pitchFamily="34" charset="0"/>
              <a:ea typeface="PMingLiU" pitchFamily="18" charset="-120"/>
              <a:cs typeface="+mn-cs"/>
            </a:endParaRPr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PT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pt-PT" altLang="zh-TW" sz="1200" b="1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ahoma" panose="020B0804030504040204" pitchFamily="34" charset="0"/>
              <a:ea typeface="PMingLiU" pitchFamily="18" charset="-120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pt-PT" altLang="zh-TW" sz="1200" b="1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ahoma" panose="020B0804030504040204" pitchFamily="34" charset="0"/>
              <a:ea typeface="PMingLiU" pitchFamily="18" charset="-120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B9C9BC23-71E4-48B1-9B36-D1F1545415E0}" type="slidenum">
              <a:rPr kumimoji="1" lang="pt-PT" altLang="zh-TW" sz="1200" b="1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Tahoma" panose="020B0804030504040204" pitchFamily="34" charset="0"/>
                <a:ea typeface="PMingLiU" pitchFamily="18" charset="-120"/>
                <a:cs typeface="+mn-cs"/>
              </a:rPr>
              <a:t>‹#›</a:t>
            </a:fld>
            <a:endParaRPr kumimoji="1" lang="pt-PT" altLang="zh-TW" sz="1200" b="1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ahoma" panose="020B0804030504040204" pitchFamily="34" charset="0"/>
              <a:ea typeface="PMingLiU" pitchFamily="18" charset="-120"/>
              <a:cs typeface="+mn-cs"/>
            </a:endParaRPr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PT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pt-PT" altLang="zh-TW" sz="1200" b="1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ahoma" panose="020B0804030504040204" pitchFamily="34" charset="0"/>
              <a:ea typeface="PMingLiU" pitchFamily="18" charset="-120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pt-PT" altLang="zh-TW" sz="1200" b="1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ahoma" panose="020B0804030504040204" pitchFamily="34" charset="0"/>
              <a:ea typeface="PMingLiU" pitchFamily="18" charset="-120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B9C9BC23-71E4-48B1-9B36-D1F1545415E0}" type="slidenum">
              <a:rPr kumimoji="1" lang="pt-PT" altLang="zh-TW" sz="1200" b="1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Tahoma" panose="020B0804030504040204" pitchFamily="34" charset="0"/>
                <a:ea typeface="PMingLiU" pitchFamily="18" charset="-120"/>
                <a:cs typeface="+mn-cs"/>
              </a:rPr>
              <a:t>‹#›</a:t>
            </a:fld>
            <a:endParaRPr kumimoji="1" lang="pt-PT" altLang="zh-TW" sz="1200" b="1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ahoma" panose="020B0804030504040204" pitchFamily="34" charset="0"/>
              <a:ea typeface="PMingLiU" pitchFamily="18" charset="-120"/>
              <a:cs typeface="+mn-cs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5D2A1440-29AC-40B8-AE9E-B6980CF11855}" type="slidenum">
              <a:rPr kumimoji="0" lang="zh-TW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Tahoma" panose="020B0804030504040204" pitchFamily="34" charset="0"/>
                <a:ea typeface="PMingLiU" pitchFamily="18" charset="-120"/>
                <a:cs typeface="+mn-cs"/>
              </a:rPr>
              <a:t>‹#›</a:t>
            </a:fld>
            <a:endParaRPr kumimoji="0" lang="en-US" altLang="zh-TW" sz="1600" b="0" i="0" u="none" strike="noStrike" kern="1200" cap="none" spc="0" normalizeH="0" baseline="0" noProof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Tahoma" panose="020B0804030504040204" pitchFamily="34" charset="0"/>
              <a:ea typeface="PMingLiU" pitchFamily="18" charset="-120"/>
              <a:cs typeface="+mn-cs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 hasCustomPrompt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zh-TW" altLang="en-US" sz="1200" b="1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Tahoma" panose="020B0804030504040204" pitchFamily="34" charset="0"/>
              <a:ea typeface="PMingLiU" pitchFamily="18" charset="-120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zh-TW" altLang="en-US" sz="1200" b="1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Tahoma" panose="020B0804030504040204" pitchFamily="34" charset="0"/>
              <a:ea typeface="PMingLiU" pitchFamily="18" charset="-120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2197EBC5-E9A1-4920-842E-9555477BE763}" type="slidenum">
              <a:rPr kumimoji="1" lang="zh-TW" altLang="en-US" sz="1200" b="1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Tahoma" panose="020B0804030504040204" pitchFamily="34" charset="0"/>
                <a:ea typeface="PMingLiU" pitchFamily="18" charset="-120"/>
                <a:cs typeface="+mn-cs"/>
              </a:rPr>
              <a:t>‹#›</a:t>
            </a:fld>
            <a:endParaRPr kumimoji="1" lang="zh-TW" altLang="en-US" sz="1200" b="1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ahoma" panose="020B0804030504040204" pitchFamily="34" charset="0"/>
              <a:ea typeface="PMingLiU" pitchFamily="18" charset="-120"/>
              <a:cs typeface="+mn-cs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zh-TW" altLang="en-US" sz="1200" b="1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Tahoma" panose="020B0804030504040204" pitchFamily="34" charset="0"/>
              <a:ea typeface="PMingLiU" pitchFamily="18" charset="-120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zh-TW" altLang="en-US" sz="1200" b="1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Tahoma" panose="020B0804030504040204" pitchFamily="34" charset="0"/>
              <a:ea typeface="PMingLiU" pitchFamily="18" charset="-120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2197EBC5-E9A1-4920-842E-9555477BE763}" type="slidenum">
              <a:rPr kumimoji="1" lang="zh-TW" altLang="en-US" sz="1200" b="1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Tahoma" panose="020B0804030504040204" pitchFamily="34" charset="0"/>
                <a:ea typeface="PMingLiU" pitchFamily="18" charset="-120"/>
                <a:cs typeface="+mn-cs"/>
              </a:rPr>
              <a:t>‹#›</a:t>
            </a:fld>
            <a:endParaRPr kumimoji="1" lang="zh-TW" altLang="en-US" sz="1200" b="1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ahoma" panose="020B0804030504040204" pitchFamily="34" charset="0"/>
              <a:ea typeface="PMingLiU" pitchFamily="18" charset="-120"/>
              <a:cs typeface="+mn-cs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 hasCustomPrompt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zh-TW" altLang="en-US" sz="1200" b="1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Tahoma" panose="020B0804030504040204" pitchFamily="34" charset="0"/>
              <a:ea typeface="PMingLiU" pitchFamily="18" charset="-120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zh-TW" altLang="en-US" sz="1200" b="1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Tahoma" panose="020B0804030504040204" pitchFamily="34" charset="0"/>
              <a:ea typeface="PMingLiU" pitchFamily="18" charset="-120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2197EBC5-E9A1-4920-842E-9555477BE763}" type="slidenum">
              <a:rPr kumimoji="1" lang="zh-TW" altLang="en-US" sz="1200" b="1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Tahoma" panose="020B0804030504040204" pitchFamily="34" charset="0"/>
                <a:ea typeface="PMingLiU" pitchFamily="18" charset="-120"/>
                <a:cs typeface="+mn-cs"/>
              </a:rPr>
              <a:t>‹#›</a:t>
            </a:fld>
            <a:endParaRPr kumimoji="1" lang="zh-TW" altLang="en-US" sz="1200" b="1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ahoma" panose="020B0804030504040204" pitchFamily="34" charset="0"/>
              <a:ea typeface="PMingLiU" pitchFamily="18" charset="-120"/>
              <a:cs typeface="+mn-cs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 hasCustomPrompt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 hasCustomPrompt="1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zh-TW" altLang="en-US" sz="1200" b="1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Tahoma" panose="020B0804030504040204" pitchFamily="34" charset="0"/>
              <a:ea typeface="PMingLiU" pitchFamily="18" charset="-120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zh-TW" altLang="en-US" sz="1200" b="1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Tahoma" panose="020B0804030504040204" pitchFamily="34" charset="0"/>
              <a:ea typeface="PMingLiU" pitchFamily="18" charset="-120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2197EBC5-E9A1-4920-842E-9555477BE763}" type="slidenum">
              <a:rPr kumimoji="1" lang="zh-TW" altLang="en-US" sz="1200" b="1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Tahoma" panose="020B0804030504040204" pitchFamily="34" charset="0"/>
                <a:ea typeface="PMingLiU" pitchFamily="18" charset="-120"/>
                <a:cs typeface="+mn-cs"/>
              </a:rPr>
              <a:t>‹#›</a:t>
            </a:fld>
            <a:endParaRPr kumimoji="1" lang="zh-TW" altLang="en-US" sz="1200" b="1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ahoma" panose="020B0804030504040204" pitchFamily="34" charset="0"/>
              <a:ea typeface="PMingLiU" pitchFamily="18" charset="-120"/>
              <a:cs typeface="+mn-cs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 hasCustomPrompt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 hasCustomPrompt="1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 hasCustomPrompt="1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 hasCustomPrompt="1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zh-TW" altLang="en-US" sz="1200" b="1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Tahoma" panose="020B0804030504040204" pitchFamily="34" charset="0"/>
              <a:ea typeface="PMingLiU" pitchFamily="18" charset="-120"/>
              <a:cs typeface="+mn-cs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zh-TW" altLang="en-US" sz="1200" b="1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Tahoma" panose="020B0804030504040204" pitchFamily="34" charset="0"/>
              <a:ea typeface="PMingLiU" pitchFamily="18" charset="-120"/>
              <a:cs typeface="+mn-cs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2197EBC5-E9A1-4920-842E-9555477BE763}" type="slidenum">
              <a:rPr kumimoji="1" lang="zh-TW" altLang="en-US" sz="1200" b="1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Tahoma" panose="020B0804030504040204" pitchFamily="34" charset="0"/>
                <a:ea typeface="PMingLiU" pitchFamily="18" charset="-120"/>
                <a:cs typeface="+mn-cs"/>
              </a:rPr>
              <a:t>‹#›</a:t>
            </a:fld>
            <a:endParaRPr kumimoji="1" lang="zh-TW" altLang="en-US" sz="1200" b="1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ahoma" panose="020B0804030504040204" pitchFamily="34" charset="0"/>
              <a:ea typeface="PMingLiU" pitchFamily="18" charset="-120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3" Type="http://schemas.openxmlformats.org/officeDocument/2006/relationships/slideLayout" Target="../slideLayouts/slideLayout7.xml"/><Relationship Id="rId7" Type="http://schemas.openxmlformats.org/officeDocument/2006/relationships/slideLayout" Target="../slideLayouts/slideLayout1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5.xml"/><Relationship Id="rId5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4.xml"/><Relationship Id="rId4" Type="http://schemas.openxmlformats.org/officeDocument/2006/relationships/slideLayout" Target="../slideLayouts/slideLayout8.xml"/><Relationship Id="rId9" Type="http://schemas.openxmlformats.org/officeDocument/2006/relationships/slideLayout" Target="../slideLayouts/slideLayout13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4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3.xml"/><Relationship Id="rId12" Type="http://schemas.openxmlformats.org/officeDocument/2006/relationships/slideLayout" Target="../slideLayouts/slideLayout38.xml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6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8"/>
          <p:cNvSpPr>
            <a:spLocks noChangeArrowheads="1"/>
          </p:cNvSpPr>
          <p:nvPr/>
        </p:nvSpPr>
        <p:spPr bwMode="gray">
          <a:xfrm>
            <a:off x="430213" y="215900"/>
            <a:ext cx="31750" cy="99218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 wrap="none" lIns="129095" tIns="64548" rIns="129095" bIns="64548" anchor="ctr"/>
          <a:lstStyle>
            <a:lvl1pPr eaLnBrk="0" hangingPunct="0"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1pPr>
            <a:lvl2pPr marL="742950" indent="-285750" eaLnBrk="0" hangingPunct="0"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2pPr>
            <a:lvl3pPr marL="1143000" indent="-228600" eaLnBrk="0" hangingPunct="0"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3pPr>
            <a:lvl4pPr marL="1600200" indent="-228600" eaLnBrk="0" hangingPunct="0"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4pPr>
            <a:lvl5pPr marL="2057400" indent="-228600" eaLnBrk="0" hangingPunct="0"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zh-TW" altLang="en-US" sz="2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804030504040204" pitchFamily="34" charset="0"/>
              <a:ea typeface="PMingLiU" pitchFamily="18" charset="-120"/>
              <a:cs typeface="+mn-cs"/>
            </a:endParaRPr>
          </a:p>
        </p:txBody>
      </p:sp>
      <p:sp>
        <p:nvSpPr>
          <p:cNvPr id="1028" name="Rectangle 9"/>
          <p:cNvSpPr>
            <a:spLocks noChangeArrowheads="1"/>
          </p:cNvSpPr>
          <p:nvPr/>
        </p:nvSpPr>
        <p:spPr bwMode="gray">
          <a:xfrm>
            <a:off x="215900" y="938213"/>
            <a:ext cx="8636000" cy="30163"/>
          </a:xfrm>
          <a:prstGeom prst="rect">
            <a:avLst/>
          </a:prstGeom>
          <a:solidFill>
            <a:srgbClr val="FF0000"/>
          </a:solidFill>
          <a:ln w="12700">
            <a:solidFill>
              <a:srgbClr val="FF0000"/>
            </a:solidFill>
            <a:miter lim="800000"/>
          </a:ln>
        </p:spPr>
        <p:txBody>
          <a:bodyPr wrap="none" lIns="129095" tIns="64548" rIns="129095" bIns="64548" anchor="ctr"/>
          <a:lstStyle>
            <a:lvl1pPr eaLnBrk="0" hangingPunct="0"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1pPr>
            <a:lvl2pPr marL="742950" indent="-285750" eaLnBrk="0" hangingPunct="0"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2pPr>
            <a:lvl3pPr marL="1143000" indent="-228600" eaLnBrk="0" hangingPunct="0"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3pPr>
            <a:lvl4pPr marL="1600200" indent="-228600" eaLnBrk="0" hangingPunct="0"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4pPr>
            <a:lvl5pPr marL="2057400" indent="-228600" eaLnBrk="0" hangingPunct="0"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zh-TW" altLang="en-US" sz="2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804030504040204" pitchFamily="34" charset="0"/>
              <a:ea typeface="PMingLiU" pitchFamily="18" charset="-120"/>
              <a:cs typeface="+mn-cs"/>
            </a:endParaRPr>
          </a:p>
        </p:txBody>
      </p:sp>
      <p:sp>
        <p:nvSpPr>
          <p:cNvPr id="1029" name="Rectangle 10"/>
          <p:cNvSpPr>
            <a:spLocks noGrp="1"/>
          </p:cNvSpPr>
          <p:nvPr>
            <p:ph type="title"/>
          </p:nvPr>
        </p:nvSpPr>
        <p:spPr>
          <a:xfrm>
            <a:off x="573088" y="215900"/>
            <a:ext cx="8391525" cy="685800"/>
          </a:xfrm>
          <a:prstGeom prst="rect">
            <a:avLst/>
          </a:prstGeom>
          <a:noFill/>
          <a:ln w="9525">
            <a:noFill/>
          </a:ln>
        </p:spPr>
        <p:txBody>
          <a:bodyPr lIns="91289" tIns="45647" rIns="91289" bIns="45647" anchor="b"/>
          <a:lstStyle/>
          <a:p>
            <a:pPr lvl="0"/>
            <a:r>
              <a:rPr lang="zh-TW" altLang="en-US" dirty="0"/>
              <a:t>按一下以編輯母片標題樣式</a:t>
            </a:r>
          </a:p>
        </p:txBody>
      </p:sp>
      <p:sp>
        <p:nvSpPr>
          <p:cNvPr id="1030" name="Rectangle 11"/>
          <p:cNvSpPr>
            <a:spLocks noGrp="1"/>
          </p:cNvSpPr>
          <p:nvPr>
            <p:ph type="body" idx="1"/>
          </p:nvPr>
        </p:nvSpPr>
        <p:spPr>
          <a:xfrm>
            <a:off x="201613" y="993775"/>
            <a:ext cx="8763000" cy="5341938"/>
          </a:xfrm>
          <a:prstGeom prst="rect">
            <a:avLst/>
          </a:prstGeom>
          <a:noFill/>
          <a:ln w="9525">
            <a:noFill/>
          </a:ln>
        </p:spPr>
        <p:txBody>
          <a:bodyPr lIns="91289" tIns="45647" rIns="91289" bIns="45647"/>
          <a:lstStyle/>
          <a:p>
            <a:pPr lvl="0"/>
            <a:r>
              <a:rPr lang="zh-TW" altLang="en-US" dirty="0"/>
              <a:t>按一下以編輯母片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  <p:sp>
        <p:nvSpPr>
          <p:cNvPr id="21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643938" y="6424613"/>
            <a:ext cx="500063" cy="433388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91289" tIns="45647" rIns="91289" bIns="45647" numCol="1" anchor="b" anchorCtr="0" compatLnSpc="1"/>
          <a:lstStyle>
            <a:lvl1pPr algn="r" eaLnBrk="1" hangingPunct="1">
              <a:defRPr kumimoji="0" sz="1600" b="0">
                <a:solidFill>
                  <a:schemeClr val="bg2"/>
                </a:solidFill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5D2A1440-29AC-40B8-AE9E-B6980CF11855}" type="slidenum">
              <a:rPr kumimoji="0" lang="zh-TW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Tahoma" panose="020B0804030504040204" pitchFamily="34" charset="0"/>
                <a:ea typeface="PMingLiU" pitchFamily="18" charset="-120"/>
                <a:cs typeface="+mn-cs"/>
              </a:rPr>
              <a:t>‹#›</a:t>
            </a:fld>
            <a:endParaRPr kumimoji="0" lang="en-US" altLang="zh-TW" sz="1600" b="0" i="0" u="none" strike="noStrike" kern="1200" cap="none" spc="0" normalizeH="0" baseline="0" noProof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Tahoma" panose="020B0804030504040204" pitchFamily="34" charset="0"/>
              <a:ea typeface="PMingLiU" pitchFamily="18" charset="-120"/>
              <a:cs typeface="+mn-cs"/>
            </a:endParaRPr>
          </a:p>
        </p:txBody>
      </p:sp>
      <p:sp>
        <p:nvSpPr>
          <p:cNvPr id="1032" name="Rectangle 14"/>
          <p:cNvSpPr>
            <a:spLocks noChangeArrowheads="1"/>
          </p:cNvSpPr>
          <p:nvPr/>
        </p:nvSpPr>
        <p:spPr bwMode="gray">
          <a:xfrm>
            <a:off x="215900" y="6353175"/>
            <a:ext cx="8636000" cy="30163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wrap="none" lIns="129095" tIns="64548" rIns="129095" bIns="64548" anchor="ctr"/>
          <a:lstStyle>
            <a:lvl1pPr eaLnBrk="0" hangingPunct="0"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1pPr>
            <a:lvl2pPr marL="742950" indent="-285750" eaLnBrk="0" hangingPunct="0"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2pPr>
            <a:lvl3pPr marL="1143000" indent="-228600" eaLnBrk="0" hangingPunct="0"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3pPr>
            <a:lvl4pPr marL="1600200" indent="-228600" eaLnBrk="0" hangingPunct="0"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4pPr>
            <a:lvl5pPr marL="2057400" indent="-228600" eaLnBrk="0" hangingPunct="0"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zh-TW" altLang="en-US" sz="2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804030504040204" pitchFamily="34" charset="0"/>
              <a:ea typeface="PMingLiU" pitchFamily="18" charset="-120"/>
              <a:cs typeface="+mn-cs"/>
            </a:endParaRPr>
          </a:p>
        </p:txBody>
      </p:sp>
      <p:sp>
        <p:nvSpPr>
          <p:cNvPr id="1033" name="Rectangle 14"/>
          <p:cNvSpPr>
            <a:spLocks noChangeArrowheads="1"/>
          </p:cNvSpPr>
          <p:nvPr/>
        </p:nvSpPr>
        <p:spPr bwMode="auto">
          <a:xfrm>
            <a:off x="2151063" y="6427788"/>
            <a:ext cx="3429000" cy="457200"/>
          </a:xfrm>
          <a:prstGeom prst="rect">
            <a:avLst/>
          </a:prstGeom>
          <a:noFill/>
          <a:ln>
            <a:noFill/>
          </a:ln>
        </p:spPr>
        <p:txBody>
          <a:bodyPr lIns="91302" tIns="45653" rIns="91302" bIns="45653" anchor="b"/>
          <a:lstStyle>
            <a:lvl1pPr eaLnBrk="0" hangingPunct="0"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1pPr>
            <a:lvl2pPr marL="742950" indent="-285750" eaLnBrk="0" hangingPunct="0"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2pPr>
            <a:lvl3pPr marL="1143000" indent="-228600" eaLnBrk="0" hangingPunct="0"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3pPr>
            <a:lvl4pPr marL="1600200" indent="-228600" eaLnBrk="0" hangingPunct="0"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4pPr>
            <a:lvl5pPr marL="2057400" indent="-228600" eaLnBrk="0" hangingPunct="0"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6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en-US" altLang="zh-TW" sz="2200" b="1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French Script MT" pitchFamily="66" charset="0"/>
              <a:ea typeface="宋体" pitchFamily="2" charset="-122"/>
              <a:cs typeface="+mn-cs"/>
            </a:endParaRPr>
          </a:p>
        </p:txBody>
      </p:sp>
      <p:sp>
        <p:nvSpPr>
          <p:cNvPr id="9" name="文字方塊 8">
            <a:extLst>
              <a:ext uri="{FF2B5EF4-FFF2-40B4-BE49-F238E27FC236}">
                <a16:creationId xmlns:a16="http://schemas.microsoft.com/office/drawing/2014/main" id="{8BDB7441-E00D-2084-AB77-FBF1BC459773}"/>
              </a:ext>
            </a:extLst>
          </p:cNvPr>
          <p:cNvSpPr txBox="1"/>
          <p:nvPr userDrawn="1"/>
        </p:nvSpPr>
        <p:spPr>
          <a:xfrm>
            <a:off x="6686218" y="6430402"/>
            <a:ext cx="2279374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base"/>
            <a:r>
              <a:rPr lang="en-US" altLang="zh-TW" sz="1400" b="1" kern="1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2024</a:t>
            </a:r>
            <a:r>
              <a:rPr lang="zh-TW" altLang="en-US" sz="1400" b="1" kern="1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altLang="zh-TW" sz="1400" b="1" kern="1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ICSI &amp; GCSI</a:t>
            </a:r>
            <a:endParaRPr lang="zh-TW" altLang="zh-TW" sz="1400" kern="100" dirty="0">
              <a:effectLst/>
              <a:latin typeface="Times New Roman" panose="02020603050405020304" pitchFamily="18" charset="0"/>
              <a:ea typeface="SimSun" panose="02010600030101010101" pitchFamily="2" charset="-122"/>
            </a:endParaRPr>
          </a:p>
        </p:txBody>
      </p:sp>
      <p:pic>
        <p:nvPicPr>
          <p:cNvPr id="8" name="圖片 7">
            <a:extLst>
              <a:ext uri="{FF2B5EF4-FFF2-40B4-BE49-F238E27FC236}">
                <a16:creationId xmlns:a16="http://schemas.microsoft.com/office/drawing/2014/main" id="{A761B553-5AC3-FCD8-2D36-FBCA324876BA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5900" y="6400180"/>
            <a:ext cx="6548481" cy="450922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Tahoma" panose="020B0804030504040204" pitchFamily="34" charset="0"/>
          <a:ea typeface="標楷體" pitchFamily="65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Tahoma" panose="020B0804030504040204" pitchFamily="34" charset="0"/>
          <a:ea typeface="標楷體" pitchFamily="65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Tahoma" panose="020B0804030504040204" pitchFamily="34" charset="0"/>
          <a:ea typeface="標楷體" pitchFamily="65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Tahoma" panose="020B0804030504040204" pitchFamily="34" charset="0"/>
          <a:ea typeface="標楷體" pitchFamily="65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Tahoma" panose="020B0804030504040204" pitchFamily="34" charset="0"/>
          <a:ea typeface="標楷體" pitchFamily="65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Tahoma" panose="020B0804030504040204" pitchFamily="34" charset="0"/>
          <a:ea typeface="標楷體" pitchFamily="65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Tahoma" panose="020B0804030504040204" pitchFamily="34" charset="0"/>
          <a:ea typeface="標楷體" pitchFamily="65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Tahoma" panose="020B0804030504040204" pitchFamily="34" charset="0"/>
          <a:ea typeface="標楷體" pitchFamily="65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anose="05000000000000000000" pitchFamily="2" charset="2"/>
        <a:buChar char="n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n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anose="05000000000000000000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標題版面配置區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lvl="0"/>
            <a:r>
              <a:rPr lang="zh-TW" altLang="en-US" dirty="0"/>
              <a:t>按一下以編輯母片標題樣式</a:t>
            </a:r>
          </a:p>
        </p:txBody>
      </p:sp>
      <p:sp>
        <p:nvSpPr>
          <p:cNvPr id="2051" name="文字版面配置區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r>
              <a:rPr lang="zh-TW" altLang="en-US" dirty="0"/>
              <a:t>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zh-TW" altLang="en-US" sz="1200" b="1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Tahoma" panose="020B0804030504040204" pitchFamily="34" charset="0"/>
              <a:ea typeface="PMingLiU" pitchFamily="18" charset="-120"/>
              <a:cs typeface="+mn-cs"/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zh-TW" altLang="en-US" sz="1200" b="1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Tahoma" panose="020B0804030504040204" pitchFamily="34" charset="0"/>
              <a:ea typeface="PMingLiU" pitchFamily="18" charset="-120"/>
              <a:cs typeface="+mn-cs"/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2197EBC5-E9A1-4920-842E-9555477BE763}" type="slidenum">
              <a:rPr kumimoji="1" lang="zh-TW" altLang="en-US" sz="1200" b="1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Tahoma" panose="020B0804030504040204" pitchFamily="34" charset="0"/>
                <a:ea typeface="PMingLiU" pitchFamily="18" charset="-120"/>
                <a:cs typeface="+mn-cs"/>
              </a:rPr>
              <a:t>‹#›</a:t>
            </a:fld>
            <a:endParaRPr kumimoji="1" lang="zh-TW" altLang="en-US" sz="1200" b="1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ahoma" panose="020B0804030504040204" pitchFamily="34" charset="0"/>
              <a:ea typeface="PMingLiU" pitchFamily="18" charset="-120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</p:sldLayoutIdLst>
  <p:hf sldNum="0"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  <a:ea typeface="PMingLiU" pitchFamily="18" charset="-12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  <a:ea typeface="PMingLiU" pitchFamily="18" charset="-12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  <a:ea typeface="PMingLiU" pitchFamily="18" charset="-12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  <a:ea typeface="PMingLiU" pitchFamily="18" charset="-12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  <a:ea typeface="PMingLiU" pitchFamily="18" charset="-12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  <a:ea typeface="PMingLiU" pitchFamily="18" charset="-12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  <a:ea typeface="PMingLiU" pitchFamily="18" charset="-12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  <a:ea typeface="PMingLiU" pitchFamily="18" charset="-12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9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9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9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9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9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lvl="0"/>
            <a:r>
              <a:rPr lang="en-US" altLang="zh-TW" dirty="0"/>
              <a:t>Click to edit Master title style</a:t>
            </a:r>
            <a:endParaRPr lang="pt-PT" altLang="zh-TW" dirty="0"/>
          </a:p>
        </p:txBody>
      </p:sp>
      <p:sp>
        <p:nvSpPr>
          <p:cNvPr id="3075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r>
              <a:rPr lang="en-US" altLang="zh-TW" dirty="0"/>
              <a:t>Click to edit Master text styles</a:t>
            </a:r>
          </a:p>
          <a:p>
            <a:pPr lvl="1"/>
            <a:r>
              <a:rPr lang="en-US" altLang="zh-TW" dirty="0"/>
              <a:t>Second level</a:t>
            </a:r>
          </a:p>
          <a:p>
            <a:pPr lvl="2"/>
            <a:r>
              <a:rPr lang="en-US" altLang="zh-TW" dirty="0"/>
              <a:t>Third level</a:t>
            </a:r>
          </a:p>
          <a:p>
            <a:pPr lvl="3"/>
            <a:r>
              <a:rPr lang="en-US" altLang="zh-TW" dirty="0"/>
              <a:t>Fourth level</a:t>
            </a:r>
          </a:p>
          <a:p>
            <a:pPr lvl="4"/>
            <a:r>
              <a:rPr lang="en-US" altLang="zh-TW" dirty="0"/>
              <a:t>Fifth level</a:t>
            </a:r>
            <a:endParaRPr lang="pt-PT" altLang="zh-TW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pt-PT" altLang="zh-TW" sz="1200" b="1" i="0" u="none" strike="noStrike" kern="1200" cap="none" spc="0" normalizeH="0" baseline="0" noProof="0" dirty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ahoma" panose="020B0804030504040204" pitchFamily="34" charset="0"/>
              <a:ea typeface="PMingLiU" pitchFamily="18" charset="-120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ct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pt-PT" altLang="zh-TW" sz="1200" b="1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ahoma" panose="020B0804030504040204" pitchFamily="34" charset="0"/>
              <a:ea typeface="PMingLiU" pitchFamily="18" charset="-120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92193E70-C714-483C-A6D8-C5FC19F7D2A3}" type="slidenum">
              <a:rPr kumimoji="1" lang="pt-PT" altLang="zh-TW" sz="1200" b="1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Tahoma" panose="020B0804030504040204" pitchFamily="34" charset="0"/>
                <a:ea typeface="PMingLiU" pitchFamily="18" charset="-120"/>
                <a:cs typeface="+mn-cs"/>
              </a:rPr>
              <a:t>‹#›</a:t>
            </a:fld>
            <a:endParaRPr kumimoji="1" lang="pt-PT" altLang="zh-TW" sz="1200" b="1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ahoma" panose="020B0804030504040204" pitchFamily="34" charset="0"/>
              <a:ea typeface="PMingLiU" pitchFamily="18" charset="-120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PMingLiU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PMingLiU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PMingLiU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PMingLiU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PMingLiU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PMingLiU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PMingLiU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PMingLiU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9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9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9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9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9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9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9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9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9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lvl="0"/>
            <a:r>
              <a:rPr lang="en-US" altLang="zh-TW" dirty="0"/>
              <a:t>Click to edit Master title style</a:t>
            </a:r>
            <a:endParaRPr lang="pt-PT" altLang="zh-TW" dirty="0"/>
          </a:p>
        </p:txBody>
      </p:sp>
      <p:sp>
        <p:nvSpPr>
          <p:cNvPr id="4099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r>
              <a:rPr lang="en-US" altLang="zh-TW" dirty="0"/>
              <a:t>Click to edit Master text styles</a:t>
            </a:r>
          </a:p>
          <a:p>
            <a:pPr lvl="1"/>
            <a:r>
              <a:rPr lang="en-US" altLang="zh-TW" dirty="0"/>
              <a:t>Second level</a:t>
            </a:r>
          </a:p>
          <a:p>
            <a:pPr lvl="2"/>
            <a:r>
              <a:rPr lang="en-US" altLang="zh-TW" dirty="0"/>
              <a:t>Third level</a:t>
            </a:r>
          </a:p>
          <a:p>
            <a:pPr lvl="3"/>
            <a:r>
              <a:rPr lang="en-US" altLang="zh-TW" dirty="0"/>
              <a:t>Fourth level</a:t>
            </a:r>
          </a:p>
          <a:p>
            <a:pPr lvl="4"/>
            <a:r>
              <a:rPr lang="en-US" altLang="zh-TW" dirty="0"/>
              <a:t>Fifth level</a:t>
            </a:r>
            <a:endParaRPr lang="pt-PT" altLang="zh-TW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pt-PT" altLang="zh-TW" sz="1200" b="1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ahoma" panose="020B0804030504040204" pitchFamily="34" charset="0"/>
              <a:ea typeface="PMingLiU" pitchFamily="18" charset="-120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ct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pt-PT" altLang="zh-TW" sz="1200" b="1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ahoma" panose="020B0804030504040204" pitchFamily="34" charset="0"/>
              <a:ea typeface="PMingLiU" pitchFamily="18" charset="-120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B9C9BC23-71E4-48B1-9B36-D1F1545415E0}" type="slidenum">
              <a:rPr kumimoji="1" lang="pt-PT" altLang="zh-TW" sz="1200" b="1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Tahoma" panose="020B0804030504040204" pitchFamily="34" charset="0"/>
                <a:ea typeface="PMingLiU" pitchFamily="18" charset="-120"/>
                <a:cs typeface="+mn-cs"/>
              </a:rPr>
              <a:t>‹#›</a:t>
            </a:fld>
            <a:endParaRPr kumimoji="1" lang="pt-PT" altLang="zh-TW" sz="1200" b="1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ahoma" panose="020B0804030504040204" pitchFamily="34" charset="0"/>
              <a:ea typeface="PMingLiU" pitchFamily="18" charset="-120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PMingLiU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PMingLiU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PMingLiU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PMingLiU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PMingLiU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PMingLiU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PMingLiU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PMingLiU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9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9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9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9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9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9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9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9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9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/>
          </p:cNvSpPr>
          <p:nvPr>
            <p:ph type="ctrTitle"/>
          </p:nvPr>
        </p:nvSpPr>
        <p:spPr>
          <a:xfrm>
            <a:off x="684213" y="1268760"/>
            <a:ext cx="7772400" cy="1358900"/>
          </a:xfrm>
          <a:ln/>
        </p:spPr>
        <p:txBody>
          <a:bodyPr vert="horz" wrap="square" lIns="91302" tIns="45653" rIns="91302" bIns="45653" anchor="b"/>
          <a:lstStyle/>
          <a:p>
            <a:pPr marL="762000" indent="-762000" eaLnBrk="1" hangingPunct="1">
              <a:lnSpc>
                <a:spcPct val="120000"/>
              </a:lnSpc>
            </a:pPr>
            <a:r>
              <a:rPr kumimoji="1" lang="en-US" altLang="zh-TW" sz="4800" b="1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Title</a:t>
            </a:r>
            <a:endParaRPr kumimoji="1" lang="zh-TW" altLang="en-US" sz="4800" b="1" u="sng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8195" name="Rectangle 3"/>
          <p:cNvSpPr>
            <a:spLocks noGrp="1"/>
          </p:cNvSpPr>
          <p:nvPr>
            <p:ph type="subTitle" idx="1"/>
          </p:nvPr>
        </p:nvSpPr>
        <p:spPr>
          <a:xfrm>
            <a:off x="684213" y="3716338"/>
            <a:ext cx="7643812" cy="1150937"/>
          </a:xfrm>
          <a:ln/>
        </p:spPr>
        <p:txBody>
          <a:bodyPr vert="horz" wrap="square" lIns="91302" tIns="45653" rIns="91302" bIns="45653" anchor="t"/>
          <a:lstStyle/>
          <a:p>
            <a:pPr marL="19050" indent="-19050" defTabSz="457200" eaLnBrk="1" hangingPunct="1">
              <a:lnSpc>
                <a:spcPct val="80000"/>
              </a:lnSpc>
              <a:buSzPct val="60000"/>
              <a:buFont typeface="Wingdings" panose="05000000000000000000" pitchFamily="2" charset="2"/>
            </a:pPr>
            <a:r>
              <a:rPr kumimoji="1" lang="en-US" altLang="zh-TW" sz="3600" b="1" dirty="0">
                <a:latin typeface="+mn-lt"/>
                <a:ea typeface="+mn-ea"/>
                <a:cs typeface="+mn-cs"/>
              </a:rPr>
              <a:t>Author :</a:t>
            </a:r>
          </a:p>
          <a:p>
            <a:pPr marL="19050" indent="-19050" defTabSz="457200" eaLnBrk="1" hangingPunct="1">
              <a:lnSpc>
                <a:spcPct val="80000"/>
              </a:lnSpc>
              <a:buSzPct val="60000"/>
              <a:buFont typeface="Wingdings" panose="05000000000000000000" pitchFamily="2" charset="2"/>
            </a:pPr>
            <a:r>
              <a:rPr kumimoji="1" lang="en-US" altLang="zh-TW" b="1" dirty="0">
                <a:latin typeface="+mn-lt"/>
                <a:ea typeface="+mn-ea"/>
                <a:cs typeface="+mn-cs"/>
              </a:rPr>
              <a:t>Affiliation</a:t>
            </a:r>
          </a:p>
        </p:txBody>
      </p:sp>
      <p:sp>
        <p:nvSpPr>
          <p:cNvPr id="8196" name="投影片編號版面配置區 7"/>
          <p:cNvSpPr txBox="1">
            <a:spLocks noGrp="1"/>
          </p:cNvSpPr>
          <p:nvPr>
            <p:ph type="sldNum" sz="quarter" idx="4"/>
          </p:nvPr>
        </p:nvSpPr>
        <p:spPr>
          <a:xfrm>
            <a:off x="8643938" y="6424613"/>
            <a:ext cx="500062" cy="433387"/>
          </a:xfrm>
          <a:ln>
            <a:noFill/>
          </a:ln>
        </p:spPr>
        <p:txBody>
          <a:bodyPr lIns="91289" tIns="45647" rIns="91289" bIns="45647" anchor="b"/>
          <a:lstStyle/>
          <a:p>
            <a:pPr marL="0" indent="0" algn="r" eaLnBrk="1" hangingPunct="1">
              <a:spcBef>
                <a:spcPct val="0"/>
              </a:spcBef>
              <a:buClrTx/>
              <a:buSzPct val="100000"/>
              <a:buFont typeface="Wingdings" panose="05000000000000000000" pitchFamily="2" charset="2"/>
              <a:buNone/>
            </a:pPr>
            <a:fld id="{9A0DB2DC-4C9A-4742-B13C-FB6460FD3503}" type="slidenum">
              <a:rPr kumimoji="1" lang="zh-TW" altLang="en-US" sz="1600" dirty="0">
                <a:solidFill>
                  <a:schemeClr val="bg2"/>
                </a:solidFill>
                <a:latin typeface="+mn-lt"/>
                <a:ea typeface="+mn-ea"/>
                <a:cs typeface="+mn-cs"/>
              </a:rPr>
              <a:t>1</a:t>
            </a:fld>
            <a:endParaRPr kumimoji="1" lang="zh-TW" altLang="en-US" sz="1600" dirty="0">
              <a:solidFill>
                <a:schemeClr val="bg2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/>
          </p:cNvSpPr>
          <p:nvPr>
            <p:ph type="title"/>
          </p:nvPr>
        </p:nvSpPr>
        <p:spPr>
          <a:ln/>
        </p:spPr>
        <p:txBody>
          <a:bodyPr vert="horz" wrap="square" lIns="91302" tIns="45653" rIns="91302" bIns="45653" anchor="b"/>
          <a:lstStyle/>
          <a:p>
            <a:pPr eaLnBrk="1" hangingPunct="1"/>
            <a:r>
              <a:rPr lang="en-US" altLang="zh-TW" b="1" dirty="0">
                <a:solidFill>
                  <a:schemeClr val="tx1"/>
                </a:solidFill>
              </a:rPr>
              <a:t>Outline</a:t>
            </a:r>
            <a:endParaRPr lang="en-US" altLang="zh-TW" b="1" u="sng" dirty="0">
              <a:solidFill>
                <a:schemeClr val="tx1"/>
              </a:solidFill>
            </a:endParaRPr>
          </a:p>
        </p:txBody>
      </p:sp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244" name="投影片編號版面配置區 5"/>
          <p:cNvSpPr txBox="1">
            <a:spLocks noGrp="1"/>
          </p:cNvSpPr>
          <p:nvPr>
            <p:ph type="sldNum" sz="quarter" idx="10"/>
          </p:nvPr>
        </p:nvSpPr>
        <p:spPr>
          <a:ln>
            <a:noFill/>
          </a:ln>
        </p:spPr>
        <p:txBody>
          <a:bodyPr lIns="91289" tIns="45647" rIns="91289" bIns="45647" anchor="b"/>
          <a:lstStyle/>
          <a:p>
            <a:pPr marL="0" indent="0" algn="r" eaLnBrk="1" hangingPunct="1">
              <a:spcBef>
                <a:spcPct val="0"/>
              </a:spcBef>
              <a:buClrTx/>
              <a:buSzPct val="100000"/>
              <a:buNone/>
            </a:pPr>
            <a:fld id="{9A0DB2DC-4C9A-4742-B13C-FB6460FD3503}" type="slidenum">
              <a:rPr lang="zh-TW" altLang="en-US" sz="1600" dirty="0">
                <a:solidFill>
                  <a:schemeClr val="bg2"/>
                </a:solidFill>
              </a:rPr>
              <a:t>2</a:t>
            </a:fld>
            <a:endParaRPr lang="zh-TW" altLang="en-US" sz="1600" dirty="0">
              <a:solidFill>
                <a:schemeClr val="bg2"/>
              </a:solidFill>
            </a:endParaRPr>
          </a:p>
        </p:txBody>
      </p:sp>
      <p:sp>
        <p:nvSpPr>
          <p:cNvPr id="10243" name="Rectangle 3"/>
          <p:cNvSpPr>
            <a:spLocks noGrp="1"/>
          </p:cNvSpPr>
          <p:nvPr>
            <p:ph type="body" idx="4294967295"/>
          </p:nvPr>
        </p:nvSpPr>
        <p:spPr>
          <a:xfrm>
            <a:off x="152400" y="1000125"/>
            <a:ext cx="8991600" cy="5399088"/>
          </a:xfrm>
          <a:ln/>
        </p:spPr>
        <p:txBody>
          <a:bodyPr vert="horz" wrap="square" lIns="91302" tIns="45653" rIns="91302" bIns="45653" anchor="t"/>
          <a:lstStyle/>
          <a:p>
            <a:pPr marL="549275" indent="-549275" defTabSz="825500" eaLnBrk="1" hangingPunct="1"/>
            <a:endParaRPr lang="en-US" altLang="zh-TW" sz="2900" dirty="0"/>
          </a:p>
          <a:p>
            <a:pPr marL="549275" indent="-549275" defTabSz="825500" eaLnBrk="1" hangingPunct="1"/>
            <a:endParaRPr lang="en-US" altLang="zh-TW" sz="29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標題 1"/>
          <p:cNvSpPr>
            <a:spLocks noGrp="1"/>
          </p:cNvSpPr>
          <p:nvPr>
            <p:ph type="title"/>
          </p:nvPr>
        </p:nvSpPr>
        <p:spPr>
          <a:xfrm>
            <a:off x="642938" y="171450"/>
            <a:ext cx="8391525" cy="685800"/>
          </a:xfrm>
          <a:ln/>
        </p:spPr>
        <p:txBody>
          <a:bodyPr vert="horz" wrap="square" lIns="91289" tIns="45647" rIns="91289" bIns="45647" anchor="b"/>
          <a:lstStyle/>
          <a:p>
            <a:pPr eaLnBrk="1" hangingPunct="1"/>
            <a:r>
              <a:rPr lang="zh-TW" altLang="en-US" dirty="0"/>
              <a:t>  </a:t>
            </a:r>
          </a:p>
        </p:txBody>
      </p:sp>
      <p:sp>
        <p:nvSpPr>
          <p:cNvPr id="12291" name="投影片編號版面配置區 2"/>
          <p:cNvSpPr txBox="1">
            <a:spLocks noGrp="1"/>
          </p:cNvSpPr>
          <p:nvPr>
            <p:ph type="sldNum" sz="quarter" idx="10"/>
          </p:nvPr>
        </p:nvSpPr>
        <p:spPr>
          <a:xfrm>
            <a:off x="8643938" y="6424613"/>
            <a:ext cx="500062" cy="433387"/>
          </a:xfrm>
          <a:ln>
            <a:noFill/>
          </a:ln>
        </p:spPr>
        <p:txBody>
          <a:bodyPr lIns="91289" tIns="45647" rIns="91289" bIns="45647" anchor="b"/>
          <a:lstStyle/>
          <a:p>
            <a:pPr marL="0" indent="0" algn="r" eaLnBrk="1" hangingPunct="1">
              <a:spcBef>
                <a:spcPct val="0"/>
              </a:spcBef>
              <a:buClrTx/>
              <a:buSzPct val="100000"/>
              <a:buNone/>
            </a:pPr>
            <a:fld id="{9A0DB2DC-4C9A-4742-B13C-FB6460FD3503}" type="slidenum">
              <a:rPr lang="zh-TW" altLang="en-US" sz="1600" dirty="0">
                <a:solidFill>
                  <a:schemeClr val="bg2"/>
                </a:solidFill>
              </a:rPr>
              <a:t>3</a:t>
            </a:fld>
            <a:endParaRPr lang="zh-TW" altLang="en-US" sz="1600" dirty="0">
              <a:solidFill>
                <a:schemeClr val="bg2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標題 1"/>
          <p:cNvSpPr>
            <a:spLocks noGrp="1"/>
          </p:cNvSpPr>
          <p:nvPr>
            <p:ph type="title"/>
          </p:nvPr>
        </p:nvSpPr>
        <p:spPr>
          <a:ln/>
        </p:spPr>
        <p:txBody>
          <a:bodyPr vert="horz" wrap="square" lIns="91289" tIns="45647" rIns="91289" bIns="45647" anchor="b"/>
          <a:lstStyle/>
          <a:p>
            <a:pPr eaLnBrk="1" hangingPunct="1"/>
            <a:r>
              <a:rPr lang="en-US" altLang="zh-TW" b="1" dirty="0">
                <a:solidFill>
                  <a:schemeClr val="tx1"/>
                </a:solidFill>
              </a:rPr>
              <a:t>Summary &amp; Conclusions</a:t>
            </a:r>
            <a:endParaRPr lang="zh-TW" altLang="en-US" b="1" dirty="0">
              <a:solidFill>
                <a:schemeClr val="tx1"/>
              </a:solidFill>
            </a:endParaRPr>
          </a:p>
        </p:txBody>
      </p:sp>
      <p:sp>
        <p:nvSpPr>
          <p:cNvPr id="13315" name="內容版面配置區 2"/>
          <p:cNvSpPr>
            <a:spLocks noGrp="1"/>
          </p:cNvSpPr>
          <p:nvPr>
            <p:ph idx="1"/>
          </p:nvPr>
        </p:nvSpPr>
        <p:spPr>
          <a:ln/>
        </p:spPr>
        <p:txBody>
          <a:bodyPr vert="horz" wrap="square" lIns="91289" tIns="45647" rIns="91289" bIns="45647" anchor="t"/>
          <a:lstStyle/>
          <a:p>
            <a:pPr eaLnBrk="1" hangingPunct="1"/>
            <a:endParaRPr lang="zh-TW" altLang="en-US" dirty="0"/>
          </a:p>
        </p:txBody>
      </p:sp>
      <p:sp>
        <p:nvSpPr>
          <p:cNvPr id="13316" name="投影片編號版面配置區 3"/>
          <p:cNvSpPr txBox="1">
            <a:spLocks noGrp="1"/>
          </p:cNvSpPr>
          <p:nvPr>
            <p:ph type="sldNum" sz="quarter" idx="10"/>
          </p:nvPr>
        </p:nvSpPr>
        <p:spPr>
          <a:xfrm>
            <a:off x="8643938" y="6424613"/>
            <a:ext cx="500062" cy="433387"/>
          </a:xfrm>
          <a:ln>
            <a:noFill/>
          </a:ln>
        </p:spPr>
        <p:txBody>
          <a:bodyPr lIns="91289" tIns="45647" rIns="91289" bIns="45647" anchor="b"/>
          <a:lstStyle/>
          <a:p>
            <a:pPr marL="0" indent="0" algn="r" eaLnBrk="1" hangingPunct="1">
              <a:spcBef>
                <a:spcPct val="0"/>
              </a:spcBef>
              <a:buClrTx/>
              <a:buSzPct val="100000"/>
              <a:buNone/>
            </a:pPr>
            <a:fld id="{9A0DB2DC-4C9A-4742-B13C-FB6460FD3503}" type="slidenum">
              <a:rPr lang="zh-TW" altLang="en-US" sz="1600" dirty="0">
                <a:solidFill>
                  <a:schemeClr val="bg2"/>
                </a:solidFill>
              </a:rPr>
              <a:t>4</a:t>
            </a:fld>
            <a:endParaRPr lang="zh-TW" altLang="en-US" sz="1600" dirty="0">
              <a:solidFill>
                <a:schemeClr val="bg2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標題 1"/>
          <p:cNvSpPr>
            <a:spLocks noGrp="1"/>
          </p:cNvSpPr>
          <p:nvPr>
            <p:ph type="title"/>
          </p:nvPr>
        </p:nvSpPr>
        <p:spPr>
          <a:ln/>
        </p:spPr>
        <p:txBody>
          <a:bodyPr vert="horz" wrap="square" lIns="91289" tIns="45647" rIns="91289" bIns="45647" anchor="b"/>
          <a:lstStyle/>
          <a:p>
            <a:pPr eaLnBrk="1" hangingPunct="1"/>
            <a:r>
              <a:rPr lang="en-US" altLang="zh-TW" b="1" dirty="0">
                <a:solidFill>
                  <a:schemeClr val="tx1"/>
                </a:solidFill>
              </a:rPr>
              <a:t>(Optional) References</a:t>
            </a:r>
            <a:endParaRPr lang="zh-TW" altLang="en-US" b="1" dirty="0">
              <a:solidFill>
                <a:schemeClr val="tx1"/>
              </a:solidFill>
            </a:endParaRPr>
          </a:p>
        </p:txBody>
      </p:sp>
      <p:sp>
        <p:nvSpPr>
          <p:cNvPr id="14339" name="內容版面配置區 2"/>
          <p:cNvSpPr>
            <a:spLocks noGrp="1"/>
          </p:cNvSpPr>
          <p:nvPr>
            <p:ph idx="1"/>
          </p:nvPr>
        </p:nvSpPr>
        <p:spPr>
          <a:ln/>
        </p:spPr>
        <p:txBody>
          <a:bodyPr vert="horz" wrap="square" lIns="91289" tIns="45647" rIns="91289" bIns="45647" anchor="t"/>
          <a:lstStyle/>
          <a:p>
            <a:pPr eaLnBrk="1" hangingPunct="1"/>
            <a:endParaRPr lang="zh-TW" altLang="en-US" dirty="0"/>
          </a:p>
        </p:txBody>
      </p:sp>
      <p:sp>
        <p:nvSpPr>
          <p:cNvPr id="14340" name="投影片編號版面配置區 3"/>
          <p:cNvSpPr txBox="1">
            <a:spLocks noGrp="1"/>
          </p:cNvSpPr>
          <p:nvPr>
            <p:ph type="sldNum" sz="quarter" idx="10"/>
          </p:nvPr>
        </p:nvSpPr>
        <p:spPr>
          <a:xfrm>
            <a:off x="8643938" y="6424613"/>
            <a:ext cx="500062" cy="433387"/>
          </a:xfrm>
          <a:ln>
            <a:noFill/>
          </a:ln>
        </p:spPr>
        <p:txBody>
          <a:bodyPr lIns="91289" tIns="45647" rIns="91289" bIns="45647" anchor="b"/>
          <a:lstStyle/>
          <a:p>
            <a:pPr marL="0" indent="0" algn="r" eaLnBrk="1" hangingPunct="1">
              <a:spcBef>
                <a:spcPct val="0"/>
              </a:spcBef>
              <a:buClrTx/>
              <a:buSzPct val="100000"/>
              <a:buNone/>
            </a:pPr>
            <a:fld id="{9A0DB2DC-4C9A-4742-B13C-FB6460FD3503}" type="slidenum">
              <a:rPr lang="zh-TW" altLang="en-US" sz="1600" dirty="0">
                <a:solidFill>
                  <a:schemeClr val="bg2"/>
                </a:solidFill>
              </a:rPr>
              <a:t>5</a:t>
            </a:fld>
            <a:endParaRPr lang="zh-TW" altLang="en-US" sz="1600" dirty="0">
              <a:solidFill>
                <a:schemeClr val="bg2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2_CourseSlideTemplate-080201">
  <a:themeElements>
    <a:clrScheme name="12_CourseSlideTemplate-080201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12_CourseSlideTemplate-080201">
      <a:majorFont>
        <a:latin typeface="Tahoma"/>
        <a:ea typeface="標楷體"/>
        <a:cs typeface=""/>
      </a:majorFont>
      <a:minorFont>
        <a:latin typeface="Tahoma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2_CourseSlideTemplate-080201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2_CourseSlideTemplate-080201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2_CourseSlideTemplate-080201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2_CourseSlideTemplate-080201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2_CourseSlideTemplate-080201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2_CourseSlideTemplate-080201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2_CourseSlideTemplate-080201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自訂設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SSI-Sheu-Template</Template>
  <TotalTime>40</TotalTime>
  <Words>20</Words>
  <Application>Microsoft Office PowerPoint</Application>
  <PresentationFormat>如螢幕大小 (4:3)</PresentationFormat>
  <Paragraphs>14</Paragraphs>
  <Slides>5</Slides>
  <Notes>2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4</vt:i4>
      </vt:variant>
      <vt:variant>
        <vt:lpstr>投影片標題</vt:lpstr>
      </vt:variant>
      <vt:variant>
        <vt:i4>5</vt:i4>
      </vt:variant>
    </vt:vector>
  </HeadingPairs>
  <TitlesOfParts>
    <vt:vector size="16" baseType="lpstr">
      <vt:lpstr>Arial</vt:lpstr>
      <vt:lpstr>Calibri</vt:lpstr>
      <vt:lpstr>Calibri Light</vt:lpstr>
      <vt:lpstr>French Script MT</vt:lpstr>
      <vt:lpstr>Tahoma</vt:lpstr>
      <vt:lpstr>Times New Roman</vt:lpstr>
      <vt:lpstr>Wingdings</vt:lpstr>
      <vt:lpstr>12_CourseSlideTemplate-080201</vt:lpstr>
      <vt:lpstr>自訂設計</vt:lpstr>
      <vt:lpstr>Custom Design</vt:lpstr>
      <vt:lpstr>1_Custom Design</vt:lpstr>
      <vt:lpstr>Title</vt:lpstr>
      <vt:lpstr>Outline</vt:lpstr>
      <vt:lpstr>  </vt:lpstr>
      <vt:lpstr>Summary &amp; Conclusions</vt:lpstr>
      <vt:lpstr>(Optional) References</vt:lpstr>
    </vt:vector>
  </TitlesOfParts>
  <Company>NTHU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dsheu</dc:creator>
  <cp:lastModifiedBy>Chiaoling NI</cp:lastModifiedBy>
  <cp:revision>55</cp:revision>
  <dcterms:created xsi:type="dcterms:W3CDTF">2019-10-22T10:26:54Z</dcterms:created>
  <dcterms:modified xsi:type="dcterms:W3CDTF">2024-01-26T09:11:01Z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2052-1.6.1.2429</vt:lpwstr>
  </property>
</Properties>
</file>