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195" autoAdjust="0"/>
  </p:normalViewPr>
  <p:slideViewPr>
    <p:cSldViewPr showGuides="1">
      <p:cViewPr varScale="1">
        <p:scale>
          <a:sx n="113" d="100"/>
          <a:sy n="113" d="100"/>
        </p:scale>
        <p:origin x="39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36212" y="16607"/>
            <a:ext cx="9119035" cy="584775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Joint Conference of 17th International Conference on Systematic Innovation (ICSI &amp; GCSI) and </a:t>
            </a:r>
            <a:b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3rd International Conference on Data Science &amp; Exploration in Artificial Intelligence (CODE AI-2026)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12E8B54-5B10-4397-B55D-0B9400286B3F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335360" y="6413698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548E79-F7BD-1F91-7332-37756D6B4D9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62" y="6381328"/>
            <a:ext cx="61626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學會</cp:lastModifiedBy>
  <cp:revision>69</cp:revision>
  <dcterms:created xsi:type="dcterms:W3CDTF">2019-10-22T10:26:26Z</dcterms:created>
  <dcterms:modified xsi:type="dcterms:W3CDTF">2026-04-27T07:50:33Z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