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  <p:sldMasterId id="2147483665" r:id="rId3"/>
    <p:sldMasterId id="2147483677" r:id="rId4"/>
  </p:sldMasterIdLst>
  <p:notesMasterIdLst>
    <p:notesMasterId r:id="rId10"/>
  </p:notesMasterIdLst>
  <p:handoutMasterIdLst>
    <p:handoutMasterId r:id="rId11"/>
  </p:handoutMasterIdLst>
  <p:sldIdLst>
    <p:sldId id="830" r:id="rId5"/>
    <p:sldId id="938" r:id="rId6"/>
    <p:sldId id="942" r:id="rId7"/>
    <p:sldId id="939" r:id="rId8"/>
    <p:sldId id="941" r:id="rId9"/>
  </p:sldIdLst>
  <p:sldSz cx="9144000" cy="6858000" type="screen4x3"/>
  <p:notesSz cx="6797675" cy="9926638"/>
  <p:defaultTextStyle>
    <a:defPPr>
      <a:defRPr lang="zh-TW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inimized" horzBarState="maximized">
    <p:restoredLeft sz="0" autoAdjust="0"/>
    <p:restoredTop sz="94195" autoAdjust="0"/>
  </p:normalViewPr>
  <p:slideViewPr>
    <p:cSldViewPr showGuides="1">
      <p:cViewPr varScale="1">
        <p:scale>
          <a:sx n="62" d="100"/>
          <a:sy n="62" d="100"/>
        </p:scale>
        <p:origin x="7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15988" y="742950"/>
            <a:ext cx="4967287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2950"/>
            <a:ext cx="4965700" cy="3725863"/>
          </a:xfrm>
          <a:ln/>
        </p:spPr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2950"/>
            <a:ext cx="496570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0"/>
          <p:cNvSpPr>
            <a:spLocks noChangeArrowheads="1"/>
          </p:cNvSpPr>
          <p:nvPr/>
        </p:nvSpPr>
        <p:spPr bwMode="auto">
          <a:xfrm flipV="1">
            <a:off x="358775" y="2598738"/>
            <a:ext cx="8637588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gray">
          <a:xfrm>
            <a:off x="179512" y="6309320"/>
            <a:ext cx="8636000" cy="28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3" name="Rectangle 28"/>
          <p:cNvSpPr>
            <a:spLocks noChangeArrowheads="1"/>
          </p:cNvSpPr>
          <p:nvPr/>
        </p:nvSpPr>
        <p:spPr bwMode="auto">
          <a:xfrm>
            <a:off x="2151063" y="6427788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lIns="91302" tIns="45653" rIns="91302" bIns="45653" anchor="b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2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ench Script MT" pitchFamily="66" charset="0"/>
              <a:ea typeface="宋体" pitchFamily="2" charset="-122"/>
              <a:cs typeface="+mn-cs"/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4065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24065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2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3938" y="6424613"/>
            <a:ext cx="500063" cy="433388"/>
          </a:xfrm>
          <a:prstGeom prst="rect">
            <a:avLst/>
          </a:prstGeom>
          <a:ln>
            <a:miter lim="800000"/>
          </a:ln>
        </p:spPr>
        <p:txBody>
          <a:bodyPr vert="horz" wrap="square" lIns="91289" tIns="45647" rIns="91289" bIns="45647" numCol="1" anchor="b" anchorCtr="0" compatLnSpc="1"/>
          <a:lstStyle/>
          <a:p>
            <a:pPr algn="r" eaLnBrk="1" hangingPunct="1"/>
            <a:fld id="{9A0DB2DC-4C9A-4742-B13C-FB6460FD3503}" type="slidenum">
              <a:rPr lang="zh-TW" altLang="en-US" dirty="0"/>
              <a:t>‹#›</a:t>
            </a:fld>
            <a:endParaRPr lang="zh-TW" altLang="en-US" dirty="0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5672BCDF-26DD-1A6C-C5E5-EE9976C6383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34145" y="59323"/>
            <a:ext cx="9261959" cy="338554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algn="ctr" fontAlgn="base"/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2024</a:t>
            </a:r>
            <a:r>
              <a:rPr lang="zh-TW" altLang="en-US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15</a:t>
            </a:r>
            <a:r>
              <a:rPr lang="en-US" altLang="zh-TW" sz="1600" b="1" kern="100" baseline="30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International Conference &amp; Global Competition on Systematic Innovation (ICSI &amp; GCSI)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45FF4D81-A5F9-3E46-F9D5-4595711119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2075" y="6353697"/>
            <a:ext cx="6522293" cy="4973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 hasCustomPrompt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 hasCustomPrompt="1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TW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 hasCustomPrompt="1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pt-PT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pt-PT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8"/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028" name="Rectangle 9"/>
          <p:cNvSpPr>
            <a:spLocks noChangeArrowheads="1"/>
          </p:cNvSpPr>
          <p:nvPr/>
        </p:nvSpPr>
        <p:spPr bwMode="gray">
          <a:xfrm>
            <a:off x="215900" y="938213"/>
            <a:ext cx="8636000" cy="30163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029" name="Rectangle 10"/>
          <p:cNvSpPr>
            <a:spLocks noGrp="1"/>
          </p:cNvSpPr>
          <p:nvPr>
            <p:ph type="title"/>
          </p:nvPr>
        </p:nvSpPr>
        <p:spPr>
          <a:xfrm>
            <a:off x="573088" y="215900"/>
            <a:ext cx="8391525" cy="685800"/>
          </a:xfrm>
          <a:prstGeom prst="rect">
            <a:avLst/>
          </a:prstGeom>
          <a:noFill/>
          <a:ln w="9525">
            <a:noFill/>
          </a:ln>
        </p:spPr>
        <p:txBody>
          <a:bodyPr lIns="91289" tIns="45647" rIns="91289" bIns="45647" anchor="b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/>
          <p:cNvSpPr>
            <a:spLocks noGrp="1"/>
          </p:cNvSpPr>
          <p:nvPr>
            <p:ph type="body" idx="1"/>
          </p:nvPr>
        </p:nvSpPr>
        <p:spPr>
          <a:xfrm>
            <a:off x="201613" y="993775"/>
            <a:ext cx="8763000" cy="5341938"/>
          </a:xfrm>
          <a:prstGeom prst="rect">
            <a:avLst/>
          </a:prstGeom>
          <a:noFill/>
          <a:ln w="9525">
            <a:noFill/>
          </a:ln>
        </p:spPr>
        <p:txBody>
          <a:bodyPr lIns="91289" tIns="45647" rIns="91289" bIns="45647"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3938" y="6424613"/>
            <a:ext cx="500063" cy="433388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289" tIns="45647" rIns="91289" bIns="45647" numCol="1" anchor="b" anchorCtr="0" compatLnSpc="1"/>
          <a:lstStyle>
            <a:lvl1pPr algn="r">
              <a:defRPr sz="1600" b="0">
                <a:solidFill>
                  <a:schemeClr val="bg2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32" name="Rectangle 14"/>
          <p:cNvSpPr>
            <a:spLocks noChangeArrowheads="1"/>
          </p:cNvSpPr>
          <p:nvPr/>
        </p:nvSpPr>
        <p:spPr bwMode="gray">
          <a:xfrm>
            <a:off x="215900" y="6353175"/>
            <a:ext cx="8636000" cy="301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2151063" y="6427788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lIns="91302" tIns="45653" rIns="91302" bIns="45653" anchor="b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2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ench Script MT" pitchFamily="66" charset="0"/>
              <a:ea typeface="宋体" pitchFamily="2" charset="-122"/>
              <a:cs typeface="+mn-cs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96CC9255-FF12-E5D0-7DEA-864247F75223}"/>
              </a:ext>
            </a:extLst>
          </p:cNvPr>
          <p:cNvSpPr txBox="1"/>
          <p:nvPr userDrawn="1"/>
        </p:nvSpPr>
        <p:spPr>
          <a:xfrm>
            <a:off x="6686218" y="6430402"/>
            <a:ext cx="227937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2024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D49CE21-20DF-A4CF-AC91-95A47D16A77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214" y="6381328"/>
            <a:ext cx="6026992" cy="45797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2051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TW" dirty="0"/>
              <a:t>Click to edit Master title style</a:t>
            </a:r>
            <a:endParaRPr lang="pt-PT" altLang="zh-TW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pt-PT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TW" dirty="0"/>
              <a:t>Click to edit Master title style</a:t>
            </a:r>
            <a:endParaRPr lang="pt-PT" altLang="zh-TW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pt-PT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pt-PT" altLang="zh-TW" dirty="0">
                <a:latin typeface="Tahoma" panose="020B0804030504040204" pitchFamily="34" charset="0"/>
              </a:rPr>
              <a:t>‹#›</a:t>
            </a:fld>
            <a:endParaRPr lang="pt-PT" altLang="zh-TW" dirty="0">
              <a:latin typeface="Tahoma" panose="020B08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ctrTitle"/>
          </p:nvPr>
        </p:nvSpPr>
        <p:spPr>
          <a:xfrm>
            <a:off x="588963" y="1268413"/>
            <a:ext cx="7772400" cy="1358900"/>
          </a:xfrm>
          <a:ln/>
        </p:spPr>
        <p:txBody>
          <a:bodyPr vert="horz" wrap="square" lIns="91302" tIns="45653" rIns="91302" bIns="45653" anchor="b"/>
          <a:lstStyle/>
          <a:p>
            <a:pPr marL="762000" indent="-762000" eaLnBrk="1" hangingPunct="1">
              <a:lnSpc>
                <a:spcPct val="120000"/>
              </a:lnSpc>
            </a:pPr>
            <a:r>
              <a:rPr kumimoji="1" lang="en-US" altLang="zh-TW" sz="48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Title</a:t>
            </a:r>
            <a:endParaRPr kumimoji="1" lang="zh-TW" altLang="en-US" sz="4800" b="1" u="sng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type="subTitle" idx="1"/>
          </p:nvPr>
        </p:nvSpPr>
        <p:spPr>
          <a:xfrm>
            <a:off x="684213" y="3716338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  <a:buSzPct val="60000"/>
              <a:buFont typeface="Wingdings" panose="05000000000000000000" pitchFamily="2" charset="2"/>
            </a:pPr>
            <a:r>
              <a:rPr kumimoji="1" lang="en-US" altLang="zh-TW" sz="3600" b="1" dirty="0">
                <a:latin typeface="+mn-lt"/>
                <a:ea typeface="+mn-ea"/>
                <a:cs typeface="+mn-cs"/>
              </a:rPr>
              <a:t>Author </a:t>
            </a:r>
          </a:p>
          <a:p>
            <a:pPr marL="19050" indent="-19050" defTabSz="457200" eaLnBrk="1" hangingPunct="1">
              <a:lnSpc>
                <a:spcPct val="80000"/>
              </a:lnSpc>
              <a:buSzPct val="60000"/>
              <a:buFont typeface="Wingdings" panose="05000000000000000000" pitchFamily="2" charset="2"/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6148" name="投影片編號版面配置區 7"/>
          <p:cNvSpPr txBox="1">
            <a:spLocks noGrp="1"/>
          </p:cNvSpPr>
          <p:nvPr>
            <p:ph type="sldNum" sz="quarter" idx="4"/>
          </p:nvPr>
        </p:nvSpPr>
        <p:spPr>
          <a:xfrm>
            <a:off x="8643938" y="6424613"/>
            <a:ext cx="500062" cy="433387"/>
          </a:xfrm>
          <a:ln>
            <a:noFill/>
          </a:ln>
        </p:spPr>
        <p:txBody>
          <a:bodyPr lIns="91289" tIns="45647" rIns="91289" bIns="45647" anchor="b"/>
          <a:lstStyle/>
          <a:p>
            <a:pPr marL="0" indent="0" algn="r" eaLnBrk="1" hangingPunct="1">
              <a:spcBef>
                <a:spcPct val="0"/>
              </a:spcBef>
              <a:buClrTx/>
              <a:buSzPct val="100000"/>
              <a:buNone/>
            </a:pPr>
            <a:fld id="{9A0DB2DC-4C9A-4742-B13C-FB6460FD3503}" type="slidenum">
              <a:rPr lang="zh-TW" altLang="en-US" sz="1600" dirty="0">
                <a:solidFill>
                  <a:schemeClr val="bg2"/>
                </a:solidFill>
              </a:rPr>
              <a:t>1</a:t>
            </a:fld>
            <a:endParaRPr lang="zh-TW" altLang="en-US" sz="1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302" tIns="45653" rIns="91302" bIns="45653" anchor="b"/>
          <a:lstStyle/>
          <a:p>
            <a:pPr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0"/>
          </p:nvPr>
        </p:nvSpPr>
        <p:spPr>
          <a:ln>
            <a:noFill/>
          </a:ln>
        </p:spPr>
        <p:txBody>
          <a:bodyPr lIns="91289" tIns="45647" rIns="91289" bIns="45647" anchor="b"/>
          <a:lstStyle/>
          <a:p>
            <a:pPr marL="0" indent="0" algn="r" eaLnBrk="1" hangingPunct="1">
              <a:spcBef>
                <a:spcPct val="0"/>
              </a:spcBef>
              <a:buClrTx/>
              <a:buSzPct val="100000"/>
              <a:buNone/>
            </a:pPr>
            <a:fld id="{9A0DB2DC-4C9A-4742-B13C-FB6460FD3503}" type="slidenum">
              <a:rPr lang="zh-TW" altLang="en-US" sz="1600" dirty="0">
                <a:solidFill>
                  <a:schemeClr val="bg2"/>
                </a:solidFill>
              </a:rPr>
              <a:t>2</a:t>
            </a:fld>
            <a:endParaRPr lang="zh-TW" altLang="en-US" sz="1600" dirty="0">
              <a:solidFill>
                <a:schemeClr val="bg2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152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289" tIns="45647" rIns="91289" bIns="45647" anchor="b"/>
          <a:lstStyle/>
          <a:p>
            <a:pPr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0"/>
          </p:nvPr>
        </p:nvSpPr>
        <p:spPr>
          <a:xfrm>
            <a:off x="8643938" y="6424613"/>
            <a:ext cx="500062" cy="433387"/>
          </a:xfrm>
          <a:ln>
            <a:noFill/>
          </a:ln>
        </p:spPr>
        <p:txBody>
          <a:bodyPr lIns="91289" tIns="45647" rIns="91289" bIns="45647" anchor="b"/>
          <a:lstStyle/>
          <a:p>
            <a:pPr marL="0" indent="0" algn="r" eaLnBrk="1" hangingPunct="1">
              <a:spcBef>
                <a:spcPct val="0"/>
              </a:spcBef>
              <a:buClrTx/>
              <a:buSzPct val="100000"/>
              <a:buNone/>
            </a:pPr>
            <a:fld id="{9A0DB2DC-4C9A-4742-B13C-FB6460FD3503}" type="slidenum">
              <a:rPr lang="zh-TW" altLang="en-US" sz="1600" dirty="0">
                <a:solidFill>
                  <a:schemeClr val="bg2"/>
                </a:solidFill>
              </a:rPr>
              <a:t>4</a:t>
            </a:fld>
            <a:endParaRPr lang="zh-TW" altLang="en-US" sz="1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289" tIns="45647" rIns="91289" bIns="45647" anchor="b"/>
          <a:lstStyle/>
          <a:p>
            <a:pPr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0"/>
          </p:nvPr>
        </p:nvSpPr>
        <p:spPr>
          <a:xfrm>
            <a:off x="8643938" y="6424613"/>
            <a:ext cx="500062" cy="433387"/>
          </a:xfrm>
          <a:ln>
            <a:noFill/>
          </a:ln>
        </p:spPr>
        <p:txBody>
          <a:bodyPr lIns="91289" tIns="45647" rIns="91289" bIns="45647" anchor="b"/>
          <a:lstStyle/>
          <a:p>
            <a:pPr marL="0" indent="0" algn="r" eaLnBrk="1" hangingPunct="1">
              <a:spcBef>
                <a:spcPct val="0"/>
              </a:spcBef>
              <a:buClrTx/>
              <a:buSzPct val="100000"/>
              <a:buNone/>
            </a:pPr>
            <a:fld id="{9A0DB2DC-4C9A-4742-B13C-FB6460FD3503}" type="slidenum">
              <a:rPr lang="zh-TW" altLang="en-US" sz="1600" dirty="0">
                <a:solidFill>
                  <a:schemeClr val="bg2"/>
                </a:solidFill>
              </a:rPr>
              <a:t>5</a:t>
            </a:fld>
            <a:endParaRPr lang="zh-TW" altLang="en-US" sz="1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1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2_CourseSlideTemplate-080201">
      <a:majorFont>
        <a:latin typeface="Tahoma"/>
        <a:ea typeface="標楷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SSI-Sheu-Template</Template>
  <TotalTime>31</TotalTime>
  <Words>17</Words>
  <Application>Microsoft Office PowerPoint</Application>
  <PresentationFormat>如螢幕大小 (4:3)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5</vt:i4>
      </vt:variant>
    </vt:vector>
  </HeadingPairs>
  <TitlesOfParts>
    <vt:vector size="16" baseType="lpstr">
      <vt:lpstr>Arial</vt:lpstr>
      <vt:lpstr>Calibri</vt:lpstr>
      <vt:lpstr>Calibri Light</vt:lpstr>
      <vt:lpstr>French Script MT</vt:lpstr>
      <vt:lpstr>Tahoma</vt:lpstr>
      <vt:lpstr>Times New Roman</vt:lpstr>
      <vt:lpstr>Wingdings</vt:lpstr>
      <vt:lpstr>12_CourseSlideTemplate-080201</vt:lpstr>
      <vt:lpstr>自訂設計</vt:lpstr>
      <vt:lpstr>Custom Design</vt:lpstr>
      <vt:lpstr>1_Custom Design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ni.chiaoling@ssi.org.tw</cp:lastModifiedBy>
  <cp:revision>58</cp:revision>
  <dcterms:created xsi:type="dcterms:W3CDTF">2019-10-22T10:26:26Z</dcterms:created>
  <dcterms:modified xsi:type="dcterms:W3CDTF">2024-06-05T10:09:07Z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