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53" r:id="rId1"/>
  </p:sldMasterIdLst>
  <p:notesMasterIdLst>
    <p:notesMasterId r:id="rId7"/>
  </p:notesMasterIdLst>
  <p:handoutMasterIdLst>
    <p:handoutMasterId r:id="rId8"/>
  </p:handoutMasterIdLst>
  <p:sldIdLst>
    <p:sldId id="943" r:id="rId2"/>
    <p:sldId id="938" r:id="rId3"/>
    <p:sldId id="942" r:id="rId4"/>
    <p:sldId id="939" r:id="rId5"/>
    <p:sldId id="941" r:id="rId6"/>
  </p:sldIdLst>
  <p:sldSz cx="12192000" cy="6858000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3333"/>
    <a:srgbClr val="FFFF99"/>
    <a:srgbClr val="B2B2B2"/>
    <a:srgbClr val="C0C0C0"/>
    <a:srgbClr val="000066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137" autoAdjust="0"/>
    <p:restoredTop sz="94195" autoAdjust="0"/>
  </p:normalViewPr>
  <p:slideViewPr>
    <p:cSldViewPr showGuides="1">
      <p:cViewPr varScale="1">
        <p:scale>
          <a:sx n="84" d="100"/>
          <a:sy n="84" d="100"/>
        </p:scale>
        <p:origin x="57" y="14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222" y="0"/>
    </p:cViewPr>
  </p:outlineViewPr>
  <p:notesTextViewPr>
    <p:cViewPr>
      <p:scale>
        <a:sx n="100" d="100"/>
        <a:sy n="100" d="100"/>
      </p:scale>
      <p:origin x="0" y="0"/>
    </p:cViewPr>
  </p:notesTextViewPr>
  <p:sorterViewPr showFormatting="0"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5300"/>
          </a:xfrm>
          <a:prstGeom prst="rect">
            <a:avLst/>
          </a:prstGeom>
          <a:noFill/>
          <a:ln>
            <a:noFill/>
          </a:ln>
        </p:spPr>
        <p:txBody>
          <a:bodyPr vert="horz" wrap="square" lIns="95517" tIns="47759" rIns="95517" bIns="47759" numCol="1" anchor="t" anchorCtr="0" compatLnSpc="1"/>
          <a:lstStyle>
            <a:lvl1pPr defTabSz="955675" eaLnBrk="1" hangingPunct="1">
              <a:defRPr sz="1300" b="0">
                <a:latin typeface="Arial" panose="020B0604020202090204" pitchFamily="34" charset="0"/>
              </a:defRPr>
            </a:lvl1pPr>
          </a:lstStyle>
          <a:p>
            <a:pPr marL="0" marR="0" lvl="0" indent="0" algn="l" defTabSz="95567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3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9688" y="0"/>
            <a:ext cx="2946400" cy="495300"/>
          </a:xfrm>
          <a:prstGeom prst="rect">
            <a:avLst/>
          </a:prstGeom>
          <a:noFill/>
          <a:ln>
            <a:noFill/>
          </a:ln>
        </p:spPr>
        <p:txBody>
          <a:bodyPr vert="horz" wrap="square" lIns="95517" tIns="47759" rIns="95517" bIns="47759" numCol="1" anchor="t" anchorCtr="0" compatLnSpc="1"/>
          <a:lstStyle>
            <a:lvl1pPr algn="r" defTabSz="955675" eaLnBrk="1" hangingPunct="1">
              <a:defRPr sz="1300" b="0">
                <a:latin typeface="Arial" panose="020B0604020202090204" pitchFamily="34" charset="0"/>
              </a:defRPr>
            </a:lvl1pPr>
          </a:lstStyle>
          <a:p>
            <a:pPr marL="0" marR="0" lvl="0" indent="0" algn="r" defTabSz="95567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3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1229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9750"/>
            <a:ext cx="2946400" cy="495300"/>
          </a:xfrm>
          <a:prstGeom prst="rect">
            <a:avLst/>
          </a:prstGeom>
          <a:noFill/>
          <a:ln>
            <a:noFill/>
          </a:ln>
        </p:spPr>
        <p:txBody>
          <a:bodyPr vert="horz" wrap="square" lIns="95517" tIns="47759" rIns="95517" bIns="47759" numCol="1" anchor="b" anchorCtr="0" compatLnSpc="1"/>
          <a:lstStyle>
            <a:lvl1pPr defTabSz="955675" eaLnBrk="1" hangingPunct="1">
              <a:defRPr sz="1300" b="0">
                <a:latin typeface="Arial" panose="020B0604020202090204" pitchFamily="34" charset="0"/>
              </a:defRPr>
            </a:lvl1pPr>
          </a:lstStyle>
          <a:p>
            <a:pPr marL="0" marR="0" lvl="0" indent="0" algn="l" defTabSz="95567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3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1229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9688" y="9429750"/>
            <a:ext cx="2946400" cy="495300"/>
          </a:xfrm>
          <a:prstGeom prst="rect">
            <a:avLst/>
          </a:prstGeom>
          <a:noFill/>
          <a:ln>
            <a:noFill/>
          </a:ln>
        </p:spPr>
        <p:txBody>
          <a:bodyPr vert="horz" wrap="square" lIns="95517" tIns="47759" rIns="95517" bIns="47759" numCol="1" anchor="b" anchorCtr="0" compatLnSpc="1"/>
          <a:lstStyle/>
          <a:p>
            <a:pPr lvl="0" algn="r" defTabSz="955675" eaLnBrk="1" hangingPunct="1"/>
            <a:fld id="{9A0DB2DC-4C9A-4742-B13C-FB6460FD3503}" type="slidenum">
              <a:rPr lang="en-US" altLang="zh-TW" sz="1300" b="0" dirty="0">
                <a:latin typeface="Arial" panose="020B0604020202090204" pitchFamily="34" charset="0"/>
              </a:rPr>
              <a:t>‹#›</a:t>
            </a:fld>
            <a:endParaRPr lang="en-US" altLang="zh-TW" sz="1300" b="0" dirty="0">
              <a:latin typeface="Arial" panose="020B060402020209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5300"/>
          </a:xfrm>
          <a:prstGeom prst="rect">
            <a:avLst/>
          </a:prstGeom>
          <a:noFill/>
          <a:ln>
            <a:noFill/>
          </a:ln>
        </p:spPr>
        <p:txBody>
          <a:bodyPr vert="horz" wrap="square" lIns="95517" tIns="47759" rIns="95517" bIns="47759" numCol="1" anchor="t" anchorCtr="0" compatLnSpc="1"/>
          <a:lstStyle>
            <a:lvl1pPr defTabSz="955675" eaLnBrk="1" hangingPunct="1">
              <a:defRPr sz="1300" b="0">
                <a:latin typeface="Arial" panose="020B0604020202090204" pitchFamily="34" charset="0"/>
              </a:defRPr>
            </a:lvl1pPr>
          </a:lstStyle>
          <a:p>
            <a:pPr marL="0" marR="0" lvl="0" indent="0" algn="l" defTabSz="95567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3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0"/>
            <a:ext cx="2946400" cy="495300"/>
          </a:xfrm>
          <a:prstGeom prst="rect">
            <a:avLst/>
          </a:prstGeom>
          <a:noFill/>
          <a:ln>
            <a:noFill/>
          </a:ln>
        </p:spPr>
        <p:txBody>
          <a:bodyPr vert="horz" wrap="square" lIns="95517" tIns="47759" rIns="95517" bIns="47759" numCol="1" anchor="t" anchorCtr="0" compatLnSpc="1"/>
          <a:lstStyle>
            <a:lvl1pPr algn="r" defTabSz="955675" eaLnBrk="1" hangingPunct="1">
              <a:defRPr sz="1300" b="0">
                <a:latin typeface="Arial" panose="020B0604020202090204" pitchFamily="34" charset="0"/>
              </a:defRPr>
            </a:lvl1pPr>
          </a:lstStyle>
          <a:p>
            <a:pPr marL="0" marR="0" lvl="0" indent="0" algn="r" defTabSz="95567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3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11268" name="Rectangle 4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88900" y="742950"/>
            <a:ext cx="6621463" cy="3725863"/>
          </a:xfrm>
          <a:prstGeom prst="rect">
            <a:avLst/>
          </a:prstGeom>
          <a:noFill/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sp>
      <p:sp>
        <p:nvSpPr>
          <p:cNvPr id="1434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6463"/>
            <a:ext cx="5438775" cy="4467225"/>
          </a:xfrm>
          <a:prstGeom prst="rect">
            <a:avLst/>
          </a:prstGeom>
          <a:noFill/>
          <a:ln>
            <a:noFill/>
          </a:ln>
        </p:spPr>
        <p:txBody>
          <a:bodyPr vert="horz" wrap="square" lIns="95517" tIns="47759" rIns="95517" bIns="47759" numCol="1" anchor="t" anchorCtr="0" compatLnSpc="1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zh-TW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90204" pitchFamily="34" charset="0"/>
                <a:ea typeface="PMingLiU" pitchFamily="18" charset="-120"/>
                <a:cs typeface="+mn-cs"/>
              </a:rPr>
              <a:t>按一下以編輯母片</a:t>
            </a: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zh-TW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90204" pitchFamily="34" charset="0"/>
                <a:ea typeface="PMingLiU" pitchFamily="18" charset="-120"/>
                <a:cs typeface="+mn-cs"/>
              </a:rPr>
              <a:t>第二層</a:t>
            </a:r>
          </a:p>
          <a:p>
            <a:pPr marL="914400" marR="0" lvl="2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zh-TW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90204" pitchFamily="34" charset="0"/>
                <a:ea typeface="PMingLiU" pitchFamily="18" charset="-120"/>
                <a:cs typeface="+mn-cs"/>
              </a:rPr>
              <a:t>第三層</a:t>
            </a:r>
          </a:p>
          <a:p>
            <a:pPr marL="1371600" marR="0" lvl="3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zh-TW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90204" pitchFamily="34" charset="0"/>
                <a:ea typeface="PMingLiU" pitchFamily="18" charset="-120"/>
                <a:cs typeface="+mn-cs"/>
              </a:rPr>
              <a:t>第四層</a:t>
            </a:r>
          </a:p>
          <a:p>
            <a:pPr marL="1828800" marR="0" lvl="4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zh-TW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90204" pitchFamily="34" charset="0"/>
                <a:ea typeface="PMingLiU" pitchFamily="18" charset="-120"/>
                <a:cs typeface="+mn-cs"/>
              </a:rPr>
              <a:t>第五層</a:t>
            </a:r>
          </a:p>
        </p:txBody>
      </p:sp>
      <p:sp>
        <p:nvSpPr>
          <p:cNvPr id="1434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9750"/>
            <a:ext cx="2946400" cy="495300"/>
          </a:xfrm>
          <a:prstGeom prst="rect">
            <a:avLst/>
          </a:prstGeom>
          <a:noFill/>
          <a:ln>
            <a:noFill/>
          </a:ln>
        </p:spPr>
        <p:txBody>
          <a:bodyPr vert="horz" wrap="square" lIns="95517" tIns="47759" rIns="95517" bIns="47759" numCol="1" anchor="b" anchorCtr="0" compatLnSpc="1"/>
          <a:lstStyle>
            <a:lvl1pPr defTabSz="955675" eaLnBrk="1" hangingPunct="1">
              <a:defRPr sz="1300" b="0">
                <a:latin typeface="Arial" panose="020B0604020202090204" pitchFamily="34" charset="0"/>
              </a:defRPr>
            </a:lvl1pPr>
          </a:lstStyle>
          <a:p>
            <a:pPr marL="0" marR="0" lvl="0" indent="0" algn="l" defTabSz="95567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3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1434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429750"/>
            <a:ext cx="2946400" cy="495300"/>
          </a:xfrm>
          <a:prstGeom prst="rect">
            <a:avLst/>
          </a:prstGeom>
          <a:noFill/>
          <a:ln>
            <a:noFill/>
          </a:ln>
        </p:spPr>
        <p:txBody>
          <a:bodyPr vert="horz" wrap="square" lIns="95517" tIns="47759" rIns="95517" bIns="47759" numCol="1" anchor="b" anchorCtr="0" compatLnSpc="1"/>
          <a:lstStyle/>
          <a:p>
            <a:pPr lvl="0" algn="r" defTabSz="955675" eaLnBrk="1" hangingPunct="1"/>
            <a:fld id="{9A0DB2DC-4C9A-4742-B13C-FB6460FD3503}" type="slidenum">
              <a:rPr lang="en-US" altLang="zh-TW" sz="1300" b="0" dirty="0">
                <a:latin typeface="Arial" panose="020B0604020202090204" pitchFamily="34" charset="0"/>
              </a:rPr>
              <a:t>‹#›</a:t>
            </a:fld>
            <a:endParaRPr lang="en-US" altLang="zh-TW" sz="1300" b="0" dirty="0">
              <a:latin typeface="Arial" panose="020B060402020209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90204" pitchFamily="34" charset="0"/>
        <a:ea typeface="PMingLiU" pitchFamily="18" charset="-12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90204" pitchFamily="34" charset="0"/>
        <a:ea typeface="PMingLiU" pitchFamily="18" charset="-12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90204" pitchFamily="34" charset="0"/>
        <a:ea typeface="PMingLiU" pitchFamily="18" charset="-12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90204" pitchFamily="34" charset="0"/>
        <a:ea typeface="PMingLiU" pitchFamily="18" charset="-12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90204" pitchFamily="34" charset="0"/>
        <a:ea typeface="PMingLiU" pitchFamily="18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7"/>
          <p:cNvSpPr txBox="1">
            <a:spLocks noGrp="1"/>
          </p:cNvSpPr>
          <p:nvPr>
            <p:ph type="sldNum" sz="quarter"/>
          </p:nvPr>
        </p:nvSpPr>
        <p:spPr>
          <a:xfrm>
            <a:off x="3849688" y="9429750"/>
            <a:ext cx="2946400" cy="495300"/>
          </a:xfrm>
          <a:prstGeom prst="rect">
            <a:avLst/>
          </a:prstGeom>
          <a:noFill/>
          <a:ln w="9525">
            <a:noFill/>
          </a:ln>
        </p:spPr>
        <p:txBody>
          <a:bodyPr lIns="95517" tIns="47759" rIns="95517" bIns="47759" anchor="b"/>
          <a:lstStyle/>
          <a:p>
            <a:pPr lvl="0" algn="r" defTabSz="954405" eaLnBrk="1" hangingPunct="1"/>
            <a:fld id="{9A0DB2DC-4C9A-4742-B13C-FB6460FD3503}" type="slidenum">
              <a:rPr lang="en-US" altLang="zh-TW" sz="1300" b="0" dirty="0">
                <a:latin typeface="Arial" panose="020B0604020202090204" pitchFamily="34" charset="0"/>
              </a:rPr>
              <a:t>1</a:t>
            </a:fld>
            <a:endParaRPr lang="en-US" altLang="zh-TW" sz="1300" b="0" dirty="0">
              <a:latin typeface="Arial" panose="020B0604020202090204" pitchFamily="34" charset="0"/>
            </a:endParaRPr>
          </a:p>
        </p:txBody>
      </p:sp>
      <p:sp>
        <p:nvSpPr>
          <p:cNvPr id="9219" name="Rectangle 2"/>
          <p:cNvSpPr>
            <a:spLocks noGrp="1" noRot="1" noChangeAspect="1" noTextEdit="1"/>
          </p:cNvSpPr>
          <p:nvPr>
            <p:ph type="sldImg"/>
          </p:nvPr>
        </p:nvSpPr>
        <p:spPr>
          <a:xfrm>
            <a:off x="88900" y="742950"/>
            <a:ext cx="6623050" cy="3725863"/>
          </a:xfrm>
          <a:ln/>
        </p:spPr>
      </p:sp>
      <p:sp>
        <p:nvSpPr>
          <p:cNvPr id="9220" name="Rectangle 3"/>
          <p:cNvSpPr>
            <a:spLocks noGrp="1"/>
          </p:cNvSpPr>
          <p:nvPr>
            <p:ph type="body" idx="1"/>
          </p:nvPr>
        </p:nvSpPr>
        <p:spPr>
          <a:ln/>
        </p:spPr>
        <p:txBody>
          <a:bodyPr wrap="square" lIns="95517" tIns="47759" rIns="95517" bIns="47759" anchor="t"/>
          <a:lstStyle/>
          <a:p>
            <a:pPr lvl="0" eaLnBrk="1" hangingPunct="1"/>
            <a:endParaRPr lang="zh-TW" altLang="zh-TW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/>
          <p:cNvSpPr txBox="1">
            <a:spLocks noGrp="1"/>
          </p:cNvSpPr>
          <p:nvPr/>
        </p:nvSpPr>
        <p:spPr>
          <a:xfrm>
            <a:off x="3849688" y="9429750"/>
            <a:ext cx="2946400" cy="495300"/>
          </a:xfrm>
          <a:prstGeom prst="rect">
            <a:avLst/>
          </a:prstGeom>
          <a:noFill/>
          <a:ln w="9525">
            <a:noFill/>
          </a:ln>
        </p:spPr>
        <p:txBody>
          <a:bodyPr lIns="95517" tIns="47759" rIns="95517" bIns="47759" anchor="b"/>
          <a:lstStyle/>
          <a:p>
            <a:pPr lvl="0" algn="r" defTabSz="938530"/>
            <a:fld id="{9A0DB2DC-4C9A-4742-B13C-FB6460FD3503}" type="slidenum">
              <a:rPr lang="en-US" altLang="zh-TW" sz="1100" b="0" dirty="0">
                <a:latin typeface="Times New Roman" panose="02020503050405090304" pitchFamily="18" charset="0"/>
              </a:rPr>
              <a:t>2</a:t>
            </a:fld>
            <a:endParaRPr lang="en-US" altLang="zh-TW" sz="1100" b="0" dirty="0">
              <a:latin typeface="Times New Roman" panose="02020503050405090304" pitchFamily="18" charset="0"/>
            </a:endParaRPr>
          </a:p>
        </p:txBody>
      </p:sp>
      <p:sp>
        <p:nvSpPr>
          <p:cNvPr id="13315" name="Rectangle 2"/>
          <p:cNvSpPr>
            <a:spLocks noGrp="1" noRot="1" noChangeAspect="1" noTextEdit="1"/>
          </p:cNvSpPr>
          <p:nvPr>
            <p:ph type="sldImg"/>
          </p:nvPr>
        </p:nvSpPr>
        <p:spPr>
          <a:xfrm>
            <a:off x="88900" y="742950"/>
            <a:ext cx="6623050" cy="3725863"/>
          </a:xfrm>
          <a:ln/>
        </p:spPr>
      </p:sp>
      <p:sp>
        <p:nvSpPr>
          <p:cNvPr id="13316" name="Rectangle 3"/>
          <p:cNvSpPr>
            <a:spLocks noGrp="1"/>
          </p:cNvSpPr>
          <p:nvPr>
            <p:ph type="body" idx="1"/>
          </p:nvPr>
        </p:nvSpPr>
        <p:spPr>
          <a:ln/>
        </p:spPr>
        <p:txBody>
          <a:bodyPr wrap="square" lIns="95517" tIns="47759" rIns="95517" bIns="47759" anchor="t"/>
          <a:lstStyle/>
          <a:p>
            <a:pPr lvl="0" eaLnBrk="1" hangingPunct="1"/>
            <a:endParaRPr lang="zh-TW" altLang="zh-TW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7" name="Rectangle 24">
            <a:extLst>
              <a:ext uri="{FF2B5EF4-FFF2-40B4-BE49-F238E27FC236}">
                <a16:creationId xmlns:a16="http://schemas.microsoft.com/office/drawing/2014/main" id="{66E1E4D2-9666-4866-93FC-E1C5F4C1EE1F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-96688" y="-5898"/>
            <a:ext cx="9412128" cy="338554"/>
          </a:xfrm>
          <a:prstGeom prst="rect">
            <a:avLst/>
          </a:prstGeom>
          <a:noFill/>
          <a:ln>
            <a:noFill/>
          </a:ln>
        </p:spPr>
        <p:txBody>
          <a:bodyPr wrap="none" anchor="ctr">
            <a:spAutoFit/>
          </a:bodyPr>
          <a:lstStyle>
            <a:lvl1pPr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1pPr>
            <a:lvl2pPr marL="742950" indent="-28575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2pPr>
            <a:lvl3pPr marL="1143000" indent="-22860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3pPr>
            <a:lvl4pPr marL="1600200" indent="-22860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4pPr>
            <a:lvl5pPr marL="2057400" indent="-22860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9pPr>
          </a:lstStyle>
          <a:p>
            <a:pPr algn="ctr" fontAlgn="base"/>
            <a:r>
              <a:rPr lang="en-US" altLang="zh-TW" sz="1600" b="1" kern="1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2026</a:t>
            </a:r>
            <a:r>
              <a:rPr lang="zh-TW" altLang="en-US" sz="1600" b="1" kern="1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altLang="zh-TW" sz="1600" b="1" kern="1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The 17</a:t>
            </a:r>
            <a:r>
              <a:rPr lang="en-US" altLang="zh-TW" sz="1600" b="1" kern="100" baseline="300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th</a:t>
            </a:r>
            <a:r>
              <a:rPr lang="en-US" altLang="zh-TW" sz="1600" b="1" kern="1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International Conference &amp; Global Competition on Systematic Innovation (ICSI &amp; GCSI)</a:t>
            </a:r>
            <a:endParaRPr lang="zh-TW" altLang="zh-TW" sz="1600" kern="100" dirty="0">
              <a:effectLst/>
              <a:latin typeface="Times New Roman" panose="02020603050405020304" pitchFamily="18" charset="0"/>
              <a:ea typeface="SimSun" panose="02010600030101010101" pitchFamily="2" charset="-122"/>
            </a:endParaRPr>
          </a:p>
        </p:txBody>
      </p:sp>
      <p:sp>
        <p:nvSpPr>
          <p:cNvPr id="9" name="Rectangle 14">
            <a:extLst>
              <a:ext uri="{FF2B5EF4-FFF2-40B4-BE49-F238E27FC236}">
                <a16:creationId xmlns:a16="http://schemas.microsoft.com/office/drawing/2014/main" id="{39CC5943-F34B-4DDF-929D-84CC8DD62BD0}"/>
              </a:ext>
            </a:extLst>
          </p:cNvPr>
          <p:cNvSpPr>
            <a:spLocks noChangeArrowheads="1"/>
          </p:cNvSpPr>
          <p:nvPr userDrawn="1"/>
        </p:nvSpPr>
        <p:spPr bwMode="gray">
          <a:xfrm>
            <a:off x="335360" y="6309320"/>
            <a:ext cx="11389096" cy="45719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txBody>
          <a:bodyPr wrap="none" lIns="129095" tIns="64548" rIns="129095" bIns="64548" anchor="ctr"/>
          <a:lstStyle>
            <a:lvl1pPr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1pPr>
            <a:lvl2pPr marL="742950" indent="-28575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2pPr>
            <a:lvl3pPr marL="1143000" indent="-22860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3pPr>
            <a:lvl4pPr marL="1600200" indent="-22860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4pPr>
            <a:lvl5pPr marL="2057400" indent="-22860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TW" altLang="en-US" sz="2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ahoma" panose="020B0804030504040204" pitchFamily="34" charset="0"/>
              <a:ea typeface="PMingLiU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316183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1/26/2026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zh-TW" altLang="en-US" smtClean="0">
                <a:latin typeface="Tahoma" panose="020B0804030504040204" pitchFamily="34" charset="0"/>
              </a:rPr>
              <a:t>‹#›</a:t>
            </a:fld>
            <a:endParaRPr lang="zh-TW" altLang="en-US" dirty="0">
              <a:latin typeface="Tahoma" panose="020B0804030504040204" pitchFamily="34" charset="0"/>
            </a:endParaRPr>
          </a:p>
        </p:txBody>
      </p:sp>
      <p:sp>
        <p:nvSpPr>
          <p:cNvPr id="7" name="Rectangle 14">
            <a:extLst>
              <a:ext uri="{FF2B5EF4-FFF2-40B4-BE49-F238E27FC236}">
                <a16:creationId xmlns:a16="http://schemas.microsoft.com/office/drawing/2014/main" id="{AFFC95FB-71F2-447D-92EF-AE1A554FB43A}"/>
              </a:ext>
            </a:extLst>
          </p:cNvPr>
          <p:cNvSpPr>
            <a:spLocks noChangeArrowheads="1"/>
          </p:cNvSpPr>
          <p:nvPr userDrawn="1"/>
        </p:nvSpPr>
        <p:spPr bwMode="gray">
          <a:xfrm>
            <a:off x="335360" y="6309320"/>
            <a:ext cx="11389096" cy="45719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txBody>
          <a:bodyPr wrap="none" lIns="129095" tIns="64548" rIns="129095" bIns="64548" anchor="ctr"/>
          <a:lstStyle>
            <a:lvl1pPr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1pPr>
            <a:lvl2pPr marL="742950" indent="-28575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2pPr>
            <a:lvl3pPr marL="1143000" indent="-22860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3pPr>
            <a:lvl4pPr marL="1600200" indent="-22860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4pPr>
            <a:lvl5pPr marL="2057400" indent="-22860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TW" altLang="en-US" sz="2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ahoma" panose="020B0804030504040204" pitchFamily="34" charset="0"/>
              <a:ea typeface="PMingLiU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7731459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1/26/2026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zh-TW" altLang="en-US" smtClean="0">
                <a:latin typeface="Tahoma" panose="020B0804030504040204" pitchFamily="34" charset="0"/>
              </a:rPr>
              <a:t>‹#›</a:t>
            </a:fld>
            <a:endParaRPr lang="zh-TW" altLang="en-US" dirty="0">
              <a:latin typeface="Tahoma" panose="020B0804030504040204" pitchFamily="34" charset="0"/>
            </a:endParaRPr>
          </a:p>
        </p:txBody>
      </p:sp>
      <p:sp>
        <p:nvSpPr>
          <p:cNvPr id="7" name="Rectangle 14">
            <a:extLst>
              <a:ext uri="{FF2B5EF4-FFF2-40B4-BE49-F238E27FC236}">
                <a16:creationId xmlns:a16="http://schemas.microsoft.com/office/drawing/2014/main" id="{2B2E1778-DF70-4283-B170-CEA304F6390E}"/>
              </a:ext>
            </a:extLst>
          </p:cNvPr>
          <p:cNvSpPr>
            <a:spLocks noChangeArrowheads="1"/>
          </p:cNvSpPr>
          <p:nvPr userDrawn="1"/>
        </p:nvSpPr>
        <p:spPr bwMode="gray">
          <a:xfrm>
            <a:off x="335360" y="6309320"/>
            <a:ext cx="11389096" cy="45719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txBody>
          <a:bodyPr wrap="none" lIns="129095" tIns="64548" rIns="129095" bIns="64548" anchor="ctr"/>
          <a:lstStyle>
            <a:lvl1pPr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1pPr>
            <a:lvl2pPr marL="742950" indent="-28575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2pPr>
            <a:lvl3pPr marL="1143000" indent="-22860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3pPr>
            <a:lvl4pPr marL="1600200" indent="-22860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4pPr>
            <a:lvl5pPr marL="2057400" indent="-22860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TW" altLang="en-US" sz="2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ahoma" panose="020B0804030504040204" pitchFamily="34" charset="0"/>
              <a:ea typeface="PMingLiU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71803051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1/26/2026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zh-TW" altLang="en-US" smtClean="0">
                <a:latin typeface="Tahoma" panose="020B0804030504040204" pitchFamily="34" charset="0"/>
              </a:rPr>
              <a:t>‹#›</a:t>
            </a:fld>
            <a:endParaRPr lang="zh-TW" altLang="en-US" dirty="0">
              <a:latin typeface="Tahoma" panose="020B0804030504040204" pitchFamily="34" charset="0"/>
            </a:endParaRPr>
          </a:p>
        </p:txBody>
      </p:sp>
      <p:sp>
        <p:nvSpPr>
          <p:cNvPr id="8" name="Rectangle 14">
            <a:extLst>
              <a:ext uri="{FF2B5EF4-FFF2-40B4-BE49-F238E27FC236}">
                <a16:creationId xmlns:a16="http://schemas.microsoft.com/office/drawing/2014/main" id="{A12E8B54-5B10-4397-B55D-0B9400286B3F}"/>
              </a:ext>
            </a:extLst>
          </p:cNvPr>
          <p:cNvSpPr>
            <a:spLocks noChangeArrowheads="1"/>
          </p:cNvSpPr>
          <p:nvPr userDrawn="1"/>
        </p:nvSpPr>
        <p:spPr bwMode="gray">
          <a:xfrm>
            <a:off x="335360" y="6309320"/>
            <a:ext cx="11389096" cy="45719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txBody>
          <a:bodyPr wrap="none" lIns="129095" tIns="64548" rIns="129095" bIns="64548" anchor="ctr"/>
          <a:lstStyle>
            <a:lvl1pPr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1pPr>
            <a:lvl2pPr marL="742950" indent="-28575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2pPr>
            <a:lvl3pPr marL="1143000" indent="-22860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3pPr>
            <a:lvl4pPr marL="1600200" indent="-22860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4pPr>
            <a:lvl5pPr marL="2057400" indent="-22860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TW" altLang="en-US" sz="2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ahoma" panose="020B0804030504040204" pitchFamily="34" charset="0"/>
              <a:ea typeface="PMingLiU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651625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1/26/2026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zh-TW" altLang="en-US" smtClean="0">
                <a:latin typeface="Tahoma" panose="020B0804030504040204" pitchFamily="34" charset="0"/>
              </a:rPr>
              <a:t>‹#›</a:t>
            </a:fld>
            <a:endParaRPr lang="zh-TW" altLang="en-US" dirty="0">
              <a:latin typeface="Tahoma" panose="020B0804030504040204" pitchFamily="34" charset="0"/>
            </a:endParaRPr>
          </a:p>
        </p:txBody>
      </p:sp>
      <p:sp>
        <p:nvSpPr>
          <p:cNvPr id="10" name="Rectangle 14">
            <a:extLst>
              <a:ext uri="{FF2B5EF4-FFF2-40B4-BE49-F238E27FC236}">
                <a16:creationId xmlns:a16="http://schemas.microsoft.com/office/drawing/2014/main" id="{3099BC83-2DAA-49F7-87E4-4CC7F5C62AF4}"/>
              </a:ext>
            </a:extLst>
          </p:cNvPr>
          <p:cNvSpPr>
            <a:spLocks noChangeArrowheads="1"/>
          </p:cNvSpPr>
          <p:nvPr userDrawn="1"/>
        </p:nvSpPr>
        <p:spPr bwMode="gray">
          <a:xfrm>
            <a:off x="335360" y="6309320"/>
            <a:ext cx="11389096" cy="45719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txBody>
          <a:bodyPr wrap="none" lIns="129095" tIns="64548" rIns="129095" bIns="64548" anchor="ctr"/>
          <a:lstStyle>
            <a:lvl1pPr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1pPr>
            <a:lvl2pPr marL="742950" indent="-28575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2pPr>
            <a:lvl3pPr marL="1143000" indent="-22860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3pPr>
            <a:lvl4pPr marL="1600200" indent="-22860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4pPr>
            <a:lvl5pPr marL="2057400" indent="-22860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TW" altLang="en-US" sz="2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ahoma" panose="020B0804030504040204" pitchFamily="34" charset="0"/>
              <a:ea typeface="PMingLiU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04403559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1/26/2026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zh-TW" altLang="en-US" smtClean="0">
                <a:latin typeface="Tahoma" panose="020B0804030504040204" pitchFamily="34" charset="0"/>
              </a:rPr>
              <a:t>‹#›</a:t>
            </a:fld>
            <a:endParaRPr lang="zh-TW" altLang="en-US" dirty="0">
              <a:latin typeface="Tahoma" panose="020B0804030504040204" pitchFamily="34" charset="0"/>
            </a:endParaRPr>
          </a:p>
        </p:txBody>
      </p:sp>
      <p:sp>
        <p:nvSpPr>
          <p:cNvPr id="6" name="Rectangle 14">
            <a:extLst>
              <a:ext uri="{FF2B5EF4-FFF2-40B4-BE49-F238E27FC236}">
                <a16:creationId xmlns:a16="http://schemas.microsoft.com/office/drawing/2014/main" id="{D202077F-D1CA-4B52-B2B2-0785D66995D9}"/>
              </a:ext>
            </a:extLst>
          </p:cNvPr>
          <p:cNvSpPr>
            <a:spLocks noChangeArrowheads="1"/>
          </p:cNvSpPr>
          <p:nvPr userDrawn="1"/>
        </p:nvSpPr>
        <p:spPr bwMode="gray">
          <a:xfrm>
            <a:off x="335360" y="6309320"/>
            <a:ext cx="11389096" cy="45719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txBody>
          <a:bodyPr wrap="none" lIns="129095" tIns="64548" rIns="129095" bIns="64548" anchor="ctr"/>
          <a:lstStyle>
            <a:lvl1pPr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1pPr>
            <a:lvl2pPr marL="742950" indent="-28575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2pPr>
            <a:lvl3pPr marL="1143000" indent="-22860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3pPr>
            <a:lvl4pPr marL="1600200" indent="-22860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4pPr>
            <a:lvl5pPr marL="2057400" indent="-22860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TW" altLang="en-US" sz="2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ahoma" panose="020B0804030504040204" pitchFamily="34" charset="0"/>
              <a:ea typeface="PMingLiU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71023461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1/26/2026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zh-TW" altLang="en-US" smtClean="0">
                <a:latin typeface="Tahoma" panose="020B0804030504040204" pitchFamily="34" charset="0"/>
              </a:rPr>
              <a:t>‹#›</a:t>
            </a:fld>
            <a:endParaRPr lang="zh-TW" altLang="en-US" dirty="0">
              <a:latin typeface="Tahoma" panose="020B0804030504040204" pitchFamily="34" charset="0"/>
            </a:endParaRPr>
          </a:p>
        </p:txBody>
      </p:sp>
      <p:sp>
        <p:nvSpPr>
          <p:cNvPr id="5" name="Rectangle 14">
            <a:extLst>
              <a:ext uri="{FF2B5EF4-FFF2-40B4-BE49-F238E27FC236}">
                <a16:creationId xmlns:a16="http://schemas.microsoft.com/office/drawing/2014/main" id="{F150FE7B-77B4-4592-9E8E-64B0EB9A3A83}"/>
              </a:ext>
            </a:extLst>
          </p:cNvPr>
          <p:cNvSpPr>
            <a:spLocks noChangeArrowheads="1"/>
          </p:cNvSpPr>
          <p:nvPr userDrawn="1"/>
        </p:nvSpPr>
        <p:spPr bwMode="gray">
          <a:xfrm>
            <a:off x="335360" y="6309320"/>
            <a:ext cx="11389096" cy="45719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txBody>
          <a:bodyPr wrap="none" lIns="129095" tIns="64548" rIns="129095" bIns="64548" anchor="ctr"/>
          <a:lstStyle>
            <a:lvl1pPr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1pPr>
            <a:lvl2pPr marL="742950" indent="-28575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2pPr>
            <a:lvl3pPr marL="1143000" indent="-22860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3pPr>
            <a:lvl4pPr marL="1600200" indent="-22860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4pPr>
            <a:lvl5pPr marL="2057400" indent="-22860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TW" altLang="en-US" sz="2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ahoma" panose="020B0804030504040204" pitchFamily="34" charset="0"/>
              <a:ea typeface="PMingLiU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920762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pt-PT"/>
          </a:p>
        </p:txBody>
      </p:sp>
      <p:sp>
        <p:nvSpPr>
          <p:cNvPr id="3" name="灯片编号占位符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zh-TW" altLang="en-US" dirty="0">
                <a:latin typeface="Tahoma" panose="020B0804030504040204" pitchFamily="34" charset="0"/>
              </a:rPr>
              <a:t>‹#›</a:t>
            </a:fld>
            <a:endParaRPr lang="zh-TW" altLang="en-US" dirty="0">
              <a:latin typeface="Tahoma" panose="020B0804030504040204" pitchFamily="34" charset="0"/>
            </a:endParaRPr>
          </a:p>
        </p:txBody>
      </p:sp>
      <p:sp>
        <p:nvSpPr>
          <p:cNvPr id="4" name="Rectangle 14">
            <a:extLst>
              <a:ext uri="{FF2B5EF4-FFF2-40B4-BE49-F238E27FC236}">
                <a16:creationId xmlns:a16="http://schemas.microsoft.com/office/drawing/2014/main" id="{BAFBA939-1845-4C99-B2FC-654775B3250E}"/>
              </a:ext>
            </a:extLst>
          </p:cNvPr>
          <p:cNvSpPr>
            <a:spLocks noChangeArrowheads="1"/>
          </p:cNvSpPr>
          <p:nvPr userDrawn="1"/>
        </p:nvSpPr>
        <p:spPr bwMode="gray">
          <a:xfrm>
            <a:off x="335360" y="6309320"/>
            <a:ext cx="11389096" cy="45719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txBody>
          <a:bodyPr wrap="none" lIns="129095" tIns="64548" rIns="129095" bIns="64548" anchor="ctr"/>
          <a:lstStyle>
            <a:lvl1pPr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1pPr>
            <a:lvl2pPr marL="742950" indent="-28575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2pPr>
            <a:lvl3pPr marL="1143000" indent="-22860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3pPr>
            <a:lvl4pPr marL="1600200" indent="-22860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4pPr>
            <a:lvl5pPr marL="2057400" indent="-22860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TW" altLang="en-US" sz="2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ahoma" panose="020B0804030504040204" pitchFamily="34" charset="0"/>
              <a:ea typeface="PMingLiU" pitchFamily="18" charset="-120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dirty="0"/>
              <a:t>1/26/2026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vl="0" eaLnBrk="1" hangingPunct="1"/>
            <a:fld id="{9A0DB2DC-4C9A-4742-B13C-FB6460FD3503}" type="slidenum">
              <a:rPr lang="zh-TW" altLang="en-US" smtClean="0">
                <a:latin typeface="Tahoma" panose="020B0804030504040204" pitchFamily="34" charset="0"/>
              </a:rPr>
              <a:t>‹#›</a:t>
            </a:fld>
            <a:endParaRPr lang="zh-TW" altLang="en-US" dirty="0">
              <a:latin typeface="Tahoma" panose="020B0804030504040204" pitchFamily="34" charset="0"/>
            </a:endParaRPr>
          </a:p>
        </p:txBody>
      </p:sp>
      <p:sp>
        <p:nvSpPr>
          <p:cNvPr id="7" name="文字方塊 6">
            <a:extLst>
              <a:ext uri="{FF2B5EF4-FFF2-40B4-BE49-F238E27FC236}">
                <a16:creationId xmlns:a16="http://schemas.microsoft.com/office/drawing/2014/main" id="{96B81C4D-1509-4D4C-B85F-F99F428A069F}"/>
              </a:ext>
            </a:extLst>
          </p:cNvPr>
          <p:cNvSpPr txBox="1"/>
          <p:nvPr userDrawn="1"/>
        </p:nvSpPr>
        <p:spPr>
          <a:xfrm>
            <a:off x="335360" y="6413698"/>
            <a:ext cx="2319085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en-US" altLang="zh-TW" sz="1400" b="1" kern="1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2026</a:t>
            </a:r>
            <a:r>
              <a:rPr lang="zh-TW" altLang="en-US" sz="1400" b="1" kern="1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altLang="zh-TW" sz="1400" b="1" kern="1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ICSI &amp; GCSI</a:t>
            </a:r>
            <a:endParaRPr lang="zh-TW" altLang="zh-TW" sz="1400" kern="100" dirty="0">
              <a:effectLst/>
              <a:latin typeface="Times New Roman" panose="02020603050405020304" pitchFamily="18" charset="0"/>
              <a:ea typeface="SimSun" panose="02010600030101010101" pitchFamily="2" charset="-122"/>
            </a:endParaRPr>
          </a:p>
        </p:txBody>
      </p:sp>
      <p:sp>
        <p:nvSpPr>
          <p:cNvPr id="9" name="Rectangle 14">
            <a:extLst>
              <a:ext uri="{FF2B5EF4-FFF2-40B4-BE49-F238E27FC236}">
                <a16:creationId xmlns:a16="http://schemas.microsoft.com/office/drawing/2014/main" id="{CA413FA2-4BF5-40FD-BCA8-D805FA4B6DDD}"/>
              </a:ext>
            </a:extLst>
          </p:cNvPr>
          <p:cNvSpPr>
            <a:spLocks noChangeArrowheads="1"/>
          </p:cNvSpPr>
          <p:nvPr userDrawn="1"/>
        </p:nvSpPr>
        <p:spPr bwMode="gray">
          <a:xfrm>
            <a:off x="335360" y="6309320"/>
            <a:ext cx="11389096" cy="45719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txBody>
          <a:bodyPr wrap="none" lIns="129095" tIns="64548" rIns="129095" bIns="64548" anchor="ctr"/>
          <a:lstStyle>
            <a:lvl1pPr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1pPr>
            <a:lvl2pPr marL="742950" indent="-28575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2pPr>
            <a:lvl3pPr marL="1143000" indent="-22860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3pPr>
            <a:lvl4pPr marL="1600200" indent="-22860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4pPr>
            <a:lvl5pPr marL="2057400" indent="-22860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TW" altLang="en-US" sz="2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ahoma" panose="020B0804030504040204" pitchFamily="34" charset="0"/>
              <a:ea typeface="PMingLiU" pitchFamily="18" charset="-120"/>
              <a:cs typeface="+mn-cs"/>
            </a:endParaRPr>
          </a:p>
        </p:txBody>
      </p:sp>
      <p:pic>
        <p:nvPicPr>
          <p:cNvPr id="13" name="圖片 12">
            <a:extLst>
              <a:ext uri="{FF2B5EF4-FFF2-40B4-BE49-F238E27FC236}">
                <a16:creationId xmlns:a16="http://schemas.microsoft.com/office/drawing/2014/main" id="{944AA031-C84A-2DB9-9DA8-E1112E91F1D0}"/>
              </a:ext>
            </a:extLst>
          </p:cNvPr>
          <p:cNvPicPr>
            <a:picLocks noChangeAspect="1"/>
          </p:cNvPicPr>
          <p:nvPr userDrawn="1"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92152" y="6304486"/>
            <a:ext cx="5532040" cy="5716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22180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  <p:sldLayoutId id="2147483655" r:id="rId2"/>
    <p:sldLayoutId id="2147483656" r:id="rId3"/>
    <p:sldLayoutId id="2147483657" r:id="rId4"/>
    <p:sldLayoutId id="2147483658" r:id="rId5"/>
    <p:sldLayoutId id="2147483659" r:id="rId6"/>
    <p:sldLayoutId id="2147483660" r:id="rId7"/>
    <p:sldLayoutId id="2147483652" r:id="rId8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/>
          </p:cNvSpPr>
          <p:nvPr>
            <p:ph type="ctrTitle"/>
          </p:nvPr>
        </p:nvSpPr>
        <p:spPr>
          <a:xfrm>
            <a:off x="2076852" y="1050207"/>
            <a:ext cx="7772400" cy="936104"/>
          </a:xfrm>
          <a:ln/>
        </p:spPr>
        <p:txBody>
          <a:bodyPr vert="horz" wrap="square" lIns="91302" tIns="45653" rIns="91302" bIns="45653" anchor="b">
            <a:noAutofit/>
          </a:bodyPr>
          <a:lstStyle/>
          <a:p>
            <a:pPr marL="762000" indent="-762000" eaLnBrk="1" hangingPunct="1">
              <a:lnSpc>
                <a:spcPct val="120000"/>
              </a:lnSpc>
            </a:pPr>
            <a:r>
              <a:rPr lang="en-US" altLang="zh-TW" sz="5400" b="1" dirty="0">
                <a:solidFill>
                  <a:schemeClr val="tx1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Title</a:t>
            </a:r>
            <a:endParaRPr lang="zh-TW" altLang="en-US" sz="5400" b="1" u="sng" dirty="0">
              <a:solidFill>
                <a:schemeClr val="tx1"/>
              </a:solidFill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  <p:sp>
        <p:nvSpPr>
          <p:cNvPr id="8195" name="Rectangle 3"/>
          <p:cNvSpPr>
            <a:spLocks noGrp="1"/>
          </p:cNvSpPr>
          <p:nvPr>
            <p:ph type="subTitle" idx="1"/>
          </p:nvPr>
        </p:nvSpPr>
        <p:spPr>
          <a:xfrm>
            <a:off x="2079625" y="3355703"/>
            <a:ext cx="7643812" cy="1150937"/>
          </a:xfrm>
          <a:ln/>
        </p:spPr>
        <p:txBody>
          <a:bodyPr vert="horz" wrap="square" lIns="91302" tIns="45653" rIns="91302" bIns="45653" anchor="t"/>
          <a:lstStyle/>
          <a:p>
            <a:pPr marL="19050" indent="-19050" defTabSz="457200" eaLnBrk="1" hangingPunct="1">
              <a:lnSpc>
                <a:spcPct val="80000"/>
              </a:lnSpc>
            </a:pPr>
            <a:r>
              <a:rPr lang="en-US" altLang="zh-TW" sz="3600" b="1" dirty="0"/>
              <a:t>Author :</a:t>
            </a:r>
          </a:p>
          <a:p>
            <a:pPr marL="19050" indent="-19050" defTabSz="457200" eaLnBrk="1" hangingPunct="1">
              <a:lnSpc>
                <a:spcPct val="80000"/>
              </a:lnSpc>
            </a:pPr>
            <a:r>
              <a:rPr kumimoji="1" lang="en-US" altLang="zh-TW" b="1" dirty="0">
                <a:latin typeface="+mn-lt"/>
                <a:ea typeface="+mn-ea"/>
                <a:cs typeface="+mn-cs"/>
              </a:rPr>
              <a:t>Affiliation</a:t>
            </a:r>
          </a:p>
        </p:txBody>
      </p:sp>
      <p:sp>
        <p:nvSpPr>
          <p:cNvPr id="8196" name="投影片編號版面配置區 7"/>
          <p:cNvSpPr txBox="1"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ln>
            <a:noFill/>
          </a:ln>
        </p:spPr>
        <p:txBody>
          <a:bodyPr vert="horz" wrap="square" lIns="91440" tIns="45720" rIns="91440" bIns="45720" numCol="1" rtlCol="0" anchor="ctr" anchorCtr="0" compatLnSpc="1"/>
          <a:lstStyle>
            <a:defPPr>
              <a:defRPr lang="zh-TW"/>
            </a:defPPr>
            <a:lvl1pPr marL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200" b="1" i="0" u="none" kern="1200" baseline="0">
                <a:solidFill>
                  <a:schemeClr val="tx1">
                    <a:tint val="75000"/>
                  </a:schemeClr>
                </a:solidFill>
                <a:latin typeface="Tahoma" panose="020B0804030504040204" pitchFamily="34" charset="0"/>
                <a:ea typeface="PMingLiU" pitchFamily="18" charset="-120"/>
                <a:cs typeface="+mn-cs"/>
              </a:defRPr>
            </a:lvl1pPr>
            <a:lvl2pPr marL="45720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1" i="0" u="none" kern="1200" baseline="0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  <a:cs typeface="+mn-cs"/>
              </a:defRPr>
            </a:lvl2pPr>
            <a:lvl3pPr marL="914400" lvl="2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1" i="0" u="none" kern="1200" baseline="0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  <a:cs typeface="+mn-cs"/>
              </a:defRPr>
            </a:lvl3pPr>
            <a:lvl4pPr marL="1371600" lvl="3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1" i="0" u="none" kern="1200" baseline="0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  <a:cs typeface="+mn-cs"/>
              </a:defRPr>
            </a:lvl4pPr>
            <a:lvl5pPr marL="1828800" lvl="4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1" i="0" u="none" kern="1200" baseline="0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  <a:cs typeface="+mn-cs"/>
              </a:defRPr>
            </a:lvl5pPr>
            <a:lvl6pPr marL="2286000" lvl="5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1" i="0" u="none" kern="1200" baseline="0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  <a:cs typeface="+mn-cs"/>
              </a:defRPr>
            </a:lvl6pPr>
            <a:lvl7pPr marL="2743200" lvl="6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1" i="0" u="none" kern="1200" baseline="0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  <a:cs typeface="+mn-cs"/>
              </a:defRPr>
            </a:lvl7pPr>
            <a:lvl8pPr marL="3200400" lvl="7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1" i="0" u="none" kern="1200" baseline="0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  <a:cs typeface="+mn-cs"/>
              </a:defRPr>
            </a:lvl8pPr>
            <a:lvl9pPr marL="3657600" lvl="8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1" i="0" u="none" kern="1200" baseline="0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  <a:cs typeface="+mn-cs"/>
              </a:defRPr>
            </a:lvl9pPr>
          </a:lstStyle>
          <a:p>
            <a:pPr>
              <a:buSzPct val="100000"/>
              <a:defRPr/>
            </a:pPr>
            <a:fld id="{C8324688-87FE-496F-A9FB-2A1A78DC525C}" type="slidenum">
              <a:rPr lang="zh-TW" altLang="en-US" smtClean="0"/>
              <a:pPr>
                <a:buSzPct val="100000"/>
                <a:defRPr/>
              </a:pPr>
              <a:t>1</a:t>
            </a:fld>
            <a:endParaRPr kumimoji="1" lang="zh-TW" altLang="en-US" dirty="0">
              <a:latin typeface="+mn-lt"/>
              <a:ea typeface="+mn-ea"/>
            </a:endParaRPr>
          </a:p>
        </p:txBody>
      </p:sp>
      <p:sp>
        <p:nvSpPr>
          <p:cNvPr id="5" name="Rectangle 14">
            <a:extLst>
              <a:ext uri="{FF2B5EF4-FFF2-40B4-BE49-F238E27FC236}">
                <a16:creationId xmlns:a16="http://schemas.microsoft.com/office/drawing/2014/main" id="{F1CF0322-4ABB-4526-9C82-B9A9CA023374}"/>
              </a:ext>
            </a:extLst>
          </p:cNvPr>
          <p:cNvSpPr>
            <a:spLocks noChangeArrowheads="1"/>
          </p:cNvSpPr>
          <p:nvPr/>
        </p:nvSpPr>
        <p:spPr bwMode="gray">
          <a:xfrm>
            <a:off x="335360" y="6309320"/>
            <a:ext cx="11389096" cy="45719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txBody>
          <a:bodyPr wrap="none" lIns="129095" tIns="64548" rIns="129095" bIns="64548" anchor="ctr"/>
          <a:lstStyle>
            <a:lvl1pPr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1pPr>
            <a:lvl2pPr marL="742950" indent="-28575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2pPr>
            <a:lvl3pPr marL="1143000" indent="-22860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3pPr>
            <a:lvl4pPr marL="1600200" indent="-22860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4pPr>
            <a:lvl5pPr marL="2057400" indent="-22860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TW" altLang="en-US" sz="2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ahoma" panose="020B080403050404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6" name="Rectangle 14">
            <a:extLst>
              <a:ext uri="{FF2B5EF4-FFF2-40B4-BE49-F238E27FC236}">
                <a16:creationId xmlns:a16="http://schemas.microsoft.com/office/drawing/2014/main" id="{C79F8130-DCD5-40BB-ACF2-942D895737B9}"/>
              </a:ext>
            </a:extLst>
          </p:cNvPr>
          <p:cNvSpPr>
            <a:spLocks noChangeArrowheads="1"/>
          </p:cNvSpPr>
          <p:nvPr/>
        </p:nvSpPr>
        <p:spPr bwMode="gray">
          <a:xfrm flipV="1">
            <a:off x="1517576" y="2132856"/>
            <a:ext cx="9156848" cy="45719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txBody>
          <a:bodyPr wrap="none" lIns="129095" tIns="64548" rIns="129095" bIns="64548" anchor="ctr"/>
          <a:lstStyle>
            <a:lvl1pPr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1pPr>
            <a:lvl2pPr marL="742950" indent="-28575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2pPr>
            <a:lvl3pPr marL="1143000" indent="-22860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3pPr>
            <a:lvl4pPr marL="1600200" indent="-22860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4pPr>
            <a:lvl5pPr marL="2057400" indent="-22860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TW" altLang="en-US" sz="2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ahoma" panose="020B0804030504040204" pitchFamily="34" charset="0"/>
              <a:ea typeface="PMingLiU" pitchFamily="18" charset="-120"/>
              <a:cs typeface="+mn-cs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/>
          </p:cNvSpPr>
          <p:nvPr>
            <p:ph type="title"/>
          </p:nvPr>
        </p:nvSpPr>
        <p:spPr>
          <a:xfrm>
            <a:off x="838200" y="271127"/>
            <a:ext cx="10515600" cy="635000"/>
          </a:xfrm>
          <a:ln/>
        </p:spPr>
        <p:txBody>
          <a:bodyPr vert="horz" wrap="square" lIns="91302" tIns="45653" rIns="91302" bIns="45653" anchor="b">
            <a:normAutofit fontScale="90000"/>
          </a:bodyPr>
          <a:lstStyle/>
          <a:p>
            <a:pPr algn="ctr" eaLnBrk="1" hangingPunct="1"/>
            <a:r>
              <a:rPr lang="en-US" altLang="zh-TW" b="1" dirty="0">
                <a:solidFill>
                  <a:schemeClr val="tx1"/>
                </a:solidFill>
              </a:rPr>
              <a:t>Outline</a:t>
            </a:r>
            <a:endParaRPr lang="en-US" altLang="zh-TW" b="1" u="sng" dirty="0">
              <a:solidFill>
                <a:schemeClr val="tx1"/>
              </a:solidFill>
            </a:endParaRPr>
          </a:p>
        </p:txBody>
      </p:sp>
      <p:sp>
        <p:nvSpPr>
          <p:cNvPr id="2" name="內容版面配置區 1"/>
          <p:cNvSpPr>
            <a:spLocks noGrp="1"/>
          </p:cNvSpPr>
          <p:nvPr>
            <p:ph idx="1"/>
          </p:nvPr>
        </p:nvSpPr>
        <p:spPr>
          <a:xfrm>
            <a:off x="838200" y="1052736"/>
            <a:ext cx="10515600" cy="5124227"/>
          </a:xfrm>
        </p:spPr>
        <p:txBody>
          <a:bodyPr/>
          <a:lstStyle/>
          <a:p>
            <a:endParaRPr lang="zh-CN" altLang="en-US" dirty="0"/>
          </a:p>
        </p:txBody>
      </p:sp>
      <p:sp>
        <p:nvSpPr>
          <p:cNvPr id="7172" name="投影片編號版面配置區 5"/>
          <p:cNvSpPr txBox="1">
            <a:spLocks noGrp="1"/>
          </p:cNvSpPr>
          <p:nvPr>
            <p:ph type="sldNum" sz="quarter" idx="12"/>
          </p:nvPr>
        </p:nvSpPr>
        <p:spPr>
          <a:ln>
            <a:noFill/>
          </a:ln>
        </p:spPr>
        <p:txBody>
          <a:bodyPr vert="horz" wrap="square" lIns="91289" tIns="45647" rIns="91289" bIns="45647" numCol="1" anchor="b" anchorCtr="0" compatLnSpc="1"/>
          <a:lstStyle/>
          <a:p>
            <a:pPr eaLnBrk="1" hangingPunct="1">
              <a:buSzPct val="100000"/>
            </a:pPr>
            <a:fld id="{9A0DB2DC-4C9A-4742-B13C-FB6460FD3503}" type="slidenum">
              <a:rPr lang="zh-TW" altLang="en-US" dirty="0"/>
              <a:pPr eaLnBrk="1" hangingPunct="1">
                <a:buSzPct val="100000"/>
              </a:pPr>
              <a:t>2</a:t>
            </a:fld>
            <a:endParaRPr lang="zh-TW" altLang="en-US" dirty="0"/>
          </a:p>
        </p:txBody>
      </p:sp>
      <p:sp>
        <p:nvSpPr>
          <p:cNvPr id="7171" name="Rectangle 3"/>
          <p:cNvSpPr>
            <a:spLocks noGrp="1"/>
          </p:cNvSpPr>
          <p:nvPr>
            <p:ph type="body" idx="4294967295"/>
          </p:nvPr>
        </p:nvSpPr>
        <p:spPr>
          <a:xfrm>
            <a:off x="3200400" y="1000125"/>
            <a:ext cx="8991600" cy="5399088"/>
          </a:xfrm>
          <a:ln/>
        </p:spPr>
        <p:txBody>
          <a:bodyPr vert="horz" wrap="square" lIns="91302" tIns="45653" rIns="91302" bIns="45653" anchor="t"/>
          <a:lstStyle/>
          <a:p>
            <a:pPr marL="549275" indent="-549275" defTabSz="825500" eaLnBrk="1" hangingPunct="1"/>
            <a:endParaRPr lang="en-US" altLang="zh-TW" sz="2900" dirty="0"/>
          </a:p>
          <a:p>
            <a:pPr marL="549275" indent="-549275" defTabSz="825500" eaLnBrk="1" hangingPunct="1"/>
            <a:endParaRPr lang="en-US" altLang="zh-TW" sz="2900" dirty="0"/>
          </a:p>
        </p:txBody>
      </p:sp>
      <p:sp>
        <p:nvSpPr>
          <p:cNvPr id="6" name="Rectangle 14">
            <a:extLst>
              <a:ext uri="{FF2B5EF4-FFF2-40B4-BE49-F238E27FC236}">
                <a16:creationId xmlns:a16="http://schemas.microsoft.com/office/drawing/2014/main" id="{F423A838-16A8-46BC-95AE-332246170D1F}"/>
              </a:ext>
            </a:extLst>
          </p:cNvPr>
          <p:cNvSpPr>
            <a:spLocks noChangeArrowheads="1"/>
          </p:cNvSpPr>
          <p:nvPr/>
        </p:nvSpPr>
        <p:spPr bwMode="gray">
          <a:xfrm>
            <a:off x="551384" y="887572"/>
            <a:ext cx="11389096" cy="45719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txBody>
          <a:bodyPr wrap="none" lIns="129095" tIns="64548" rIns="129095" bIns="64548" anchor="ctr"/>
          <a:lstStyle>
            <a:defPPr>
              <a:defRPr lang="zh-TW"/>
            </a:defPPr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1" i="0" u="none" kern="1200" baseline="0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  <a:cs typeface="+mn-cs"/>
              </a:defRPr>
            </a:lvl1pPr>
            <a:lvl2pPr marL="45720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1" i="0" u="none" kern="1200" baseline="0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  <a:cs typeface="+mn-cs"/>
              </a:defRPr>
            </a:lvl2pPr>
            <a:lvl3pPr marL="914400" lvl="2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1" i="0" u="none" kern="1200" baseline="0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  <a:cs typeface="+mn-cs"/>
              </a:defRPr>
            </a:lvl3pPr>
            <a:lvl4pPr marL="1371600" lvl="3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1" i="0" u="none" kern="1200" baseline="0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  <a:cs typeface="+mn-cs"/>
              </a:defRPr>
            </a:lvl4pPr>
            <a:lvl5pPr marL="1828800" lvl="4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1" i="0" u="none" kern="1200" baseline="0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  <a:cs typeface="+mn-cs"/>
              </a:defRPr>
            </a:lvl5pPr>
            <a:lvl6pPr marL="2286000" lvl="5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1" i="0" u="none" kern="1200" baseline="0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  <a:cs typeface="+mn-cs"/>
              </a:defRPr>
            </a:lvl6pPr>
            <a:lvl7pPr marL="2743200" lvl="6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1" i="0" u="none" kern="1200" baseline="0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  <a:cs typeface="+mn-cs"/>
              </a:defRPr>
            </a:lvl7pPr>
            <a:lvl8pPr marL="3200400" lvl="7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1" i="0" u="none" kern="1200" baseline="0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  <a:cs typeface="+mn-cs"/>
              </a:defRPr>
            </a:lvl8pPr>
            <a:lvl9pPr marL="3657600" lvl="8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1" i="0" u="none" kern="1200" baseline="0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  <a:cs typeface="+mn-cs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TW" altLang="en-US" sz="2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ahoma" panose="020B0804030504040204" pitchFamily="34" charset="0"/>
              <a:ea typeface="PMingLiU" pitchFamily="18" charset="-120"/>
              <a:cs typeface="+mn-cs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E7786DB-FB8E-49F5-A4DE-5B58B7733B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88641"/>
            <a:ext cx="10515600" cy="698932"/>
          </a:xfrm>
        </p:spPr>
        <p:txBody>
          <a:bodyPr>
            <a:normAutofit/>
          </a:bodyPr>
          <a:lstStyle/>
          <a:p>
            <a:pPr algn="ctr"/>
            <a:endParaRPr lang="zh-TW" altLang="en-US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0B6D57A3-5B1C-4B08-B08E-650865F141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24744"/>
            <a:ext cx="10515600" cy="5052219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4" name="Rectangle 14">
            <a:extLst>
              <a:ext uri="{FF2B5EF4-FFF2-40B4-BE49-F238E27FC236}">
                <a16:creationId xmlns:a16="http://schemas.microsoft.com/office/drawing/2014/main" id="{E97D2E10-BBEF-4CDE-8696-588A01F831A7}"/>
              </a:ext>
            </a:extLst>
          </p:cNvPr>
          <p:cNvSpPr>
            <a:spLocks noChangeArrowheads="1"/>
          </p:cNvSpPr>
          <p:nvPr/>
        </p:nvSpPr>
        <p:spPr bwMode="gray">
          <a:xfrm>
            <a:off x="551384" y="887572"/>
            <a:ext cx="11389096" cy="45719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txBody>
          <a:bodyPr wrap="none" lIns="129095" tIns="64548" rIns="129095" bIns="64548" anchor="ctr"/>
          <a:lstStyle>
            <a:defPPr>
              <a:defRPr lang="zh-TW"/>
            </a:defPPr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1" i="0" u="none" kern="1200" baseline="0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  <a:cs typeface="+mn-cs"/>
              </a:defRPr>
            </a:lvl1pPr>
            <a:lvl2pPr marL="45720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1" i="0" u="none" kern="1200" baseline="0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  <a:cs typeface="+mn-cs"/>
              </a:defRPr>
            </a:lvl2pPr>
            <a:lvl3pPr marL="914400" lvl="2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1" i="0" u="none" kern="1200" baseline="0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  <a:cs typeface="+mn-cs"/>
              </a:defRPr>
            </a:lvl3pPr>
            <a:lvl4pPr marL="1371600" lvl="3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1" i="0" u="none" kern="1200" baseline="0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  <a:cs typeface="+mn-cs"/>
              </a:defRPr>
            </a:lvl4pPr>
            <a:lvl5pPr marL="1828800" lvl="4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1" i="0" u="none" kern="1200" baseline="0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  <a:cs typeface="+mn-cs"/>
              </a:defRPr>
            </a:lvl5pPr>
            <a:lvl6pPr marL="2286000" lvl="5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1" i="0" u="none" kern="1200" baseline="0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  <a:cs typeface="+mn-cs"/>
              </a:defRPr>
            </a:lvl6pPr>
            <a:lvl7pPr marL="2743200" lvl="6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1" i="0" u="none" kern="1200" baseline="0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  <a:cs typeface="+mn-cs"/>
              </a:defRPr>
            </a:lvl7pPr>
            <a:lvl8pPr marL="3200400" lvl="7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1" i="0" u="none" kern="1200" baseline="0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  <a:cs typeface="+mn-cs"/>
              </a:defRPr>
            </a:lvl8pPr>
            <a:lvl9pPr marL="3657600" lvl="8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1" i="0" u="none" kern="1200" baseline="0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  <a:cs typeface="+mn-cs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TW" altLang="en-US" sz="2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ahoma" panose="020B0804030504040204" pitchFamily="34" charset="0"/>
              <a:ea typeface="PMingLiU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067167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標題 1"/>
          <p:cNvSpPr>
            <a:spLocks noGrp="1"/>
          </p:cNvSpPr>
          <p:nvPr>
            <p:ph type="title"/>
          </p:nvPr>
        </p:nvSpPr>
        <p:spPr>
          <a:xfrm>
            <a:off x="838200" y="83805"/>
            <a:ext cx="10515600" cy="656753"/>
          </a:xfrm>
          <a:ln/>
        </p:spPr>
        <p:txBody>
          <a:bodyPr vert="horz" wrap="square" lIns="91289" tIns="45647" rIns="91289" bIns="45647" anchor="b">
            <a:normAutofit fontScale="90000"/>
          </a:bodyPr>
          <a:lstStyle/>
          <a:p>
            <a:pPr algn="ctr" eaLnBrk="1" hangingPunct="1"/>
            <a:r>
              <a:rPr lang="en-US" altLang="zh-TW" b="1" dirty="0">
                <a:solidFill>
                  <a:schemeClr val="tx1"/>
                </a:solidFill>
              </a:rPr>
              <a:t>Summary</a:t>
            </a:r>
            <a:r>
              <a:rPr lang="zh-TW" altLang="en-US" b="1" dirty="0">
                <a:solidFill>
                  <a:schemeClr val="tx1"/>
                </a:solidFill>
              </a:rPr>
              <a:t> </a:t>
            </a:r>
            <a:r>
              <a:rPr lang="en-US" altLang="zh-TW" b="1" dirty="0">
                <a:solidFill>
                  <a:schemeClr val="tx1"/>
                </a:solidFill>
              </a:rPr>
              <a:t>&amp;</a:t>
            </a:r>
            <a:r>
              <a:rPr lang="zh-TW" altLang="en-US" b="1" dirty="0">
                <a:solidFill>
                  <a:schemeClr val="tx1"/>
                </a:solidFill>
              </a:rPr>
              <a:t> </a:t>
            </a:r>
            <a:r>
              <a:rPr lang="en-US" altLang="zh-TW" b="1" dirty="0">
                <a:solidFill>
                  <a:schemeClr val="tx1"/>
                </a:solidFill>
              </a:rPr>
              <a:t>Conclusions</a:t>
            </a:r>
            <a:endParaRPr lang="zh-TW" altLang="en-US" b="1" dirty="0">
              <a:solidFill>
                <a:schemeClr val="tx1"/>
              </a:solidFill>
            </a:endParaRPr>
          </a:p>
        </p:txBody>
      </p:sp>
      <p:sp>
        <p:nvSpPr>
          <p:cNvPr id="9219" name="內容版面配置區 2"/>
          <p:cNvSpPr>
            <a:spLocks noGrp="1"/>
          </p:cNvSpPr>
          <p:nvPr>
            <p:ph idx="1"/>
          </p:nvPr>
        </p:nvSpPr>
        <p:spPr>
          <a:xfrm>
            <a:off x="695400" y="908719"/>
            <a:ext cx="10945216" cy="5282873"/>
          </a:xfrm>
          <a:ln/>
        </p:spPr>
        <p:txBody>
          <a:bodyPr vert="horz" wrap="square" lIns="91289" tIns="45647" rIns="91289" bIns="45647" anchor="t"/>
          <a:lstStyle/>
          <a:p>
            <a:pPr eaLnBrk="1" hangingPunct="1"/>
            <a:endParaRPr lang="zh-TW" altLang="en-US" dirty="0"/>
          </a:p>
        </p:txBody>
      </p:sp>
      <p:sp>
        <p:nvSpPr>
          <p:cNvPr id="9220" name="投影片編號版面配置區 3"/>
          <p:cNvSpPr txBox="1">
            <a:spLocks noGrp="1"/>
          </p:cNvSpPr>
          <p:nvPr>
            <p:ph type="sldNum" sz="quarter" idx="12"/>
          </p:nvPr>
        </p:nvSpPr>
        <p:spPr>
          <a:xfrm>
            <a:off x="10167938" y="6424616"/>
            <a:ext cx="500062" cy="433387"/>
          </a:xfrm>
          <a:ln>
            <a:noFill/>
          </a:ln>
        </p:spPr>
        <p:txBody>
          <a:bodyPr vert="horz" wrap="square" lIns="91289" tIns="45647" rIns="91289" bIns="45647" numCol="1" anchor="b" anchorCtr="0" compatLnSpc="1"/>
          <a:lstStyle/>
          <a:p>
            <a:pPr eaLnBrk="1" hangingPunct="1">
              <a:buSzPct val="100000"/>
            </a:pPr>
            <a:fld id="{9A0DB2DC-4C9A-4742-B13C-FB6460FD3503}" type="slidenum">
              <a:rPr lang="zh-TW" altLang="en-US" dirty="0"/>
              <a:pPr eaLnBrk="1" hangingPunct="1">
                <a:buSzPct val="100000"/>
              </a:pPr>
              <a:t>4</a:t>
            </a:fld>
            <a:endParaRPr lang="zh-TW" altLang="en-US" dirty="0"/>
          </a:p>
        </p:txBody>
      </p:sp>
      <p:sp>
        <p:nvSpPr>
          <p:cNvPr id="5" name="Rectangle 14">
            <a:extLst>
              <a:ext uri="{FF2B5EF4-FFF2-40B4-BE49-F238E27FC236}">
                <a16:creationId xmlns:a16="http://schemas.microsoft.com/office/drawing/2014/main" id="{2ADDB7B4-29BF-4ED6-84CC-E6D32C69333C}"/>
              </a:ext>
            </a:extLst>
          </p:cNvPr>
          <p:cNvSpPr>
            <a:spLocks noChangeArrowheads="1"/>
          </p:cNvSpPr>
          <p:nvPr/>
        </p:nvSpPr>
        <p:spPr bwMode="gray">
          <a:xfrm>
            <a:off x="479376" y="747877"/>
            <a:ext cx="11389096" cy="45719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txBody>
          <a:bodyPr wrap="none" lIns="129095" tIns="64548" rIns="129095" bIns="64548" anchor="ctr"/>
          <a:lstStyle>
            <a:defPPr>
              <a:defRPr lang="zh-TW"/>
            </a:defPPr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1" i="0" u="none" kern="1200" baseline="0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  <a:cs typeface="+mn-cs"/>
              </a:defRPr>
            </a:lvl1pPr>
            <a:lvl2pPr marL="45720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1" i="0" u="none" kern="1200" baseline="0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  <a:cs typeface="+mn-cs"/>
              </a:defRPr>
            </a:lvl2pPr>
            <a:lvl3pPr marL="914400" lvl="2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1" i="0" u="none" kern="1200" baseline="0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  <a:cs typeface="+mn-cs"/>
              </a:defRPr>
            </a:lvl3pPr>
            <a:lvl4pPr marL="1371600" lvl="3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1" i="0" u="none" kern="1200" baseline="0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  <a:cs typeface="+mn-cs"/>
              </a:defRPr>
            </a:lvl4pPr>
            <a:lvl5pPr marL="1828800" lvl="4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1" i="0" u="none" kern="1200" baseline="0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  <a:cs typeface="+mn-cs"/>
              </a:defRPr>
            </a:lvl5pPr>
            <a:lvl6pPr marL="2286000" lvl="5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1" i="0" u="none" kern="1200" baseline="0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  <a:cs typeface="+mn-cs"/>
              </a:defRPr>
            </a:lvl6pPr>
            <a:lvl7pPr marL="2743200" lvl="6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1" i="0" u="none" kern="1200" baseline="0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  <a:cs typeface="+mn-cs"/>
              </a:defRPr>
            </a:lvl7pPr>
            <a:lvl8pPr marL="3200400" lvl="7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1" i="0" u="none" kern="1200" baseline="0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  <a:cs typeface="+mn-cs"/>
              </a:defRPr>
            </a:lvl8pPr>
            <a:lvl9pPr marL="3657600" lvl="8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1" i="0" u="none" kern="1200" baseline="0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  <a:cs typeface="+mn-cs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TW" altLang="en-US" sz="2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ahoma" panose="020B0804030504040204" pitchFamily="34" charset="0"/>
              <a:ea typeface="PMingLiU" pitchFamily="18" charset="-120"/>
              <a:cs typeface="+mn-cs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標題 1"/>
          <p:cNvSpPr>
            <a:spLocks noGrp="1"/>
          </p:cNvSpPr>
          <p:nvPr>
            <p:ph type="title"/>
          </p:nvPr>
        </p:nvSpPr>
        <p:spPr>
          <a:xfrm>
            <a:off x="551384" y="188640"/>
            <a:ext cx="10515600" cy="641892"/>
          </a:xfrm>
          <a:ln/>
        </p:spPr>
        <p:txBody>
          <a:bodyPr vert="horz" wrap="square" lIns="91289" tIns="45647" rIns="91289" bIns="45647" anchor="b">
            <a:normAutofit fontScale="90000"/>
          </a:bodyPr>
          <a:lstStyle/>
          <a:p>
            <a:pPr algn="ctr" eaLnBrk="1" hangingPunct="1"/>
            <a:r>
              <a:rPr lang="en-US" altLang="zh-TW" b="1" dirty="0">
                <a:solidFill>
                  <a:schemeClr val="tx1"/>
                </a:solidFill>
              </a:rPr>
              <a:t>(Optional) References</a:t>
            </a:r>
            <a:endParaRPr lang="zh-TW" altLang="en-US" b="1" dirty="0">
              <a:solidFill>
                <a:schemeClr val="tx1"/>
              </a:solidFill>
            </a:endParaRPr>
          </a:p>
        </p:txBody>
      </p:sp>
      <p:sp>
        <p:nvSpPr>
          <p:cNvPr id="10243" name="內容版面配置區 2"/>
          <p:cNvSpPr>
            <a:spLocks noGrp="1"/>
          </p:cNvSpPr>
          <p:nvPr>
            <p:ph idx="1"/>
          </p:nvPr>
        </p:nvSpPr>
        <p:spPr>
          <a:xfrm>
            <a:off x="838200" y="1196752"/>
            <a:ext cx="10515600" cy="4980211"/>
          </a:xfrm>
          <a:ln/>
        </p:spPr>
        <p:txBody>
          <a:bodyPr vert="horz" wrap="square" lIns="91289" tIns="45647" rIns="91289" bIns="45647" anchor="t"/>
          <a:lstStyle/>
          <a:p>
            <a:pPr eaLnBrk="1" hangingPunct="1"/>
            <a:endParaRPr lang="zh-TW" altLang="en-US" dirty="0"/>
          </a:p>
        </p:txBody>
      </p:sp>
      <p:sp>
        <p:nvSpPr>
          <p:cNvPr id="10244" name="投影片編號版面配置區 3"/>
          <p:cNvSpPr txBox="1">
            <a:spLocks noGrp="1"/>
          </p:cNvSpPr>
          <p:nvPr>
            <p:ph type="sldNum" sz="quarter" idx="12"/>
          </p:nvPr>
        </p:nvSpPr>
        <p:spPr>
          <a:xfrm>
            <a:off x="10167938" y="6424616"/>
            <a:ext cx="500062" cy="433387"/>
          </a:xfrm>
          <a:ln>
            <a:noFill/>
          </a:ln>
        </p:spPr>
        <p:txBody>
          <a:bodyPr vert="horz" wrap="square" lIns="91289" tIns="45647" rIns="91289" bIns="45647" numCol="1" anchor="b" anchorCtr="0" compatLnSpc="1"/>
          <a:lstStyle/>
          <a:p>
            <a:pPr eaLnBrk="1" hangingPunct="1">
              <a:buSzPct val="100000"/>
            </a:pPr>
            <a:fld id="{9A0DB2DC-4C9A-4742-B13C-FB6460FD3503}" type="slidenum">
              <a:rPr lang="zh-TW" altLang="en-US" dirty="0"/>
              <a:pPr eaLnBrk="1" hangingPunct="1">
                <a:buSzPct val="100000"/>
              </a:pPr>
              <a:t>5</a:t>
            </a:fld>
            <a:endParaRPr lang="zh-TW" altLang="en-US" dirty="0"/>
          </a:p>
        </p:txBody>
      </p:sp>
      <p:sp>
        <p:nvSpPr>
          <p:cNvPr id="5" name="Rectangle 14">
            <a:extLst>
              <a:ext uri="{FF2B5EF4-FFF2-40B4-BE49-F238E27FC236}">
                <a16:creationId xmlns:a16="http://schemas.microsoft.com/office/drawing/2014/main" id="{3D4E1996-1711-41A6-AD23-07995068A3D8}"/>
              </a:ext>
            </a:extLst>
          </p:cNvPr>
          <p:cNvSpPr>
            <a:spLocks noChangeArrowheads="1"/>
          </p:cNvSpPr>
          <p:nvPr/>
        </p:nvSpPr>
        <p:spPr bwMode="gray">
          <a:xfrm>
            <a:off x="551384" y="887572"/>
            <a:ext cx="11389096" cy="45719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txBody>
          <a:bodyPr wrap="none" lIns="129095" tIns="64548" rIns="129095" bIns="64548" anchor="ctr"/>
          <a:lstStyle>
            <a:defPPr>
              <a:defRPr lang="zh-TW"/>
            </a:defPPr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1" i="0" u="none" kern="1200" baseline="0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  <a:cs typeface="+mn-cs"/>
              </a:defRPr>
            </a:lvl1pPr>
            <a:lvl2pPr marL="45720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1" i="0" u="none" kern="1200" baseline="0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  <a:cs typeface="+mn-cs"/>
              </a:defRPr>
            </a:lvl2pPr>
            <a:lvl3pPr marL="914400" lvl="2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1" i="0" u="none" kern="1200" baseline="0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  <a:cs typeface="+mn-cs"/>
              </a:defRPr>
            </a:lvl3pPr>
            <a:lvl4pPr marL="1371600" lvl="3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1" i="0" u="none" kern="1200" baseline="0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  <a:cs typeface="+mn-cs"/>
              </a:defRPr>
            </a:lvl4pPr>
            <a:lvl5pPr marL="1828800" lvl="4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1" i="0" u="none" kern="1200" baseline="0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  <a:cs typeface="+mn-cs"/>
              </a:defRPr>
            </a:lvl5pPr>
            <a:lvl6pPr marL="2286000" lvl="5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1" i="0" u="none" kern="1200" baseline="0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  <a:cs typeface="+mn-cs"/>
              </a:defRPr>
            </a:lvl6pPr>
            <a:lvl7pPr marL="2743200" lvl="6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1" i="0" u="none" kern="1200" baseline="0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  <a:cs typeface="+mn-cs"/>
              </a:defRPr>
            </a:lvl7pPr>
            <a:lvl8pPr marL="3200400" lvl="7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1" i="0" u="none" kern="1200" baseline="0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  <a:cs typeface="+mn-cs"/>
              </a:defRPr>
            </a:lvl8pPr>
            <a:lvl9pPr marL="3657600" lvl="8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1" i="0" u="none" kern="1200" baseline="0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  <a:cs typeface="+mn-cs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TW" altLang="en-US" sz="2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ahoma" panose="020B0804030504040204" pitchFamily="34" charset="0"/>
              <a:ea typeface="PMingLiU" pitchFamily="18" charset="-120"/>
              <a:cs typeface="+mn-cs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12_CourseSlideTemplate-080201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49</TotalTime>
  <Words>18</Words>
  <Application>Microsoft Office PowerPoint</Application>
  <PresentationFormat>寬螢幕</PresentationFormat>
  <Paragraphs>12</Paragraphs>
  <Slides>5</Slides>
  <Notes>2</Notes>
  <HiddenSlides>1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5</vt:i4>
      </vt:variant>
    </vt:vector>
  </HeadingPairs>
  <TitlesOfParts>
    <vt:vector size="12" baseType="lpstr">
      <vt:lpstr>Microsoft YaHei UI</vt:lpstr>
      <vt:lpstr>Arial</vt:lpstr>
      <vt:lpstr>Calibri</vt:lpstr>
      <vt:lpstr>Calibri Light</vt:lpstr>
      <vt:lpstr>Tahoma</vt:lpstr>
      <vt:lpstr>Times New Roman</vt:lpstr>
      <vt:lpstr>12_CourseSlideTemplate-080201</vt:lpstr>
      <vt:lpstr>Title</vt:lpstr>
      <vt:lpstr>Outline</vt:lpstr>
      <vt:lpstr>PowerPoint 簡報</vt:lpstr>
      <vt:lpstr>Summary &amp; Conclusions</vt:lpstr>
      <vt:lpstr>(Optional) References</vt:lpstr>
    </vt:vector>
  </TitlesOfParts>
  <Company>NTHU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</dc:title>
  <dc:creator>dsheu</dc:creator>
  <cp:lastModifiedBy>Daniel Sheu</cp:lastModifiedBy>
  <cp:revision>65</cp:revision>
  <dcterms:created xsi:type="dcterms:W3CDTF">2019-10-22T10:26:26Z</dcterms:created>
  <dcterms:modified xsi:type="dcterms:W3CDTF">2026-01-26T03:44:43Z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2052-1.6.1.2429</vt:lpwstr>
  </property>
</Properties>
</file>