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84" d="100"/>
          <a:sy n="84" d="100"/>
        </p:scale>
        <p:origin x="57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74347" y="59323"/>
            <a:ext cx="9309535" cy="338554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2025</a:t>
            </a:r>
            <a:r>
              <a:rPr lang="zh-TW" altLang="en-US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16</a:t>
            </a:r>
            <a:r>
              <a:rPr lang="en-US" altLang="zh-TW" sz="16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International Conference &amp; Global Competition on Systematic Innovation (ICSI &amp; GCSI)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1190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20554" y="6471169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2025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16</a:t>
            </a:r>
            <a:r>
              <a:rPr lang="en-US" altLang="zh-TW" sz="14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9F796FD7-826F-9103-2AF0-AB5399714E0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92" y="6381328"/>
            <a:ext cx="4367808" cy="455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Daniel Sheu</cp:lastModifiedBy>
  <cp:revision>64</cp:revision>
  <dcterms:created xsi:type="dcterms:W3CDTF">2019-10-22T10:26:26Z</dcterms:created>
  <dcterms:modified xsi:type="dcterms:W3CDTF">2025-02-01T06:23:30Z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