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zh-TW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36" y="-4872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8BF3619A-8928-4728-B2E0-9724BB3E5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0211E3-BD53-420A-9B93-861EEDE68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53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490C48-FD28-44C6-879F-37AE778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B65008A-46C1-41C7-8260-175DE2B593E4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625361-71FC-472A-B17F-40658078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C60AE5-0FF8-4910-A346-3952C84E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FB7639-1CB9-48A7-A880-D650B32ECE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2608"/>
            <a:ext cx="4812030" cy="25836107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2608"/>
            <a:ext cx="14079643" cy="25836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882411-E5FC-4F77-B928-335F6BFA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21A32D-BD5B-4165-BDB3-E25142B0EA55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A024E-C294-476A-AC78-A29C1066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D1336F-0A21-4169-BE78-0772629F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2C18BA-49B8-40D3-A332-8A95166F8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0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CD222F-9A61-4E99-90AE-3626998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DB7BF7-1E9F-49DD-BCC0-8CCDB3491921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214466-C3CC-4BA4-9A0E-5302AB0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47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  <a:prstGeom prst="rect">
            <a:avLst/>
          </a:prstGeo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76F2A6-FB73-47AA-BBDE-9705B344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343CC0E-D8CE-49DA-BE97-2ED3FFDC5D86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CA5B9B-F91C-4104-9FB2-4E60BB4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E7883B-0938-4EE9-A7F9-56B1721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745960A-B2EE-4D39-AF6E-CBBF01AC38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5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8F0DAC9-F746-48A7-B291-1E74E8B6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A05B211-362E-477D-9474-50B2E9DE7B77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65201D0-74C4-4094-B9BD-3AA35E76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3FC5DD-AC96-409B-A0C0-3868FDEE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39B689-31E2-4C1E-821B-C8EC06D1D7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8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8BF5BF5-2B10-4152-8977-C3114F7A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A714C49-58BF-4E7F-8171-95F59BFB1AB4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E0BE05-5148-45D6-BDD1-D130139B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E9BB6EF-6D7C-4739-94C1-EFE9F93E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9F504C-8C1F-47AA-BD7B-362C2EA4FE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19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479E2E6-2D92-4E30-8663-0CDD7759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B365FE4-AADA-4BDD-AF76-A22D1045FC96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0F81825-98F4-44B9-8367-99A087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7F414D-974B-4CAA-B10E-C7EAB488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6559CA6-DA5D-46D8-AC45-FDC9D4B6DC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3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E298086-0840-4153-83A5-641BCC0A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B96D26-829F-445E-B27E-519BDFB68556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8F47377-F54C-4BFF-9EA2-D8963D3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4529BC-D917-40D2-A6C7-13D8C36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6CC652-57AC-44CE-AC59-B77C69DC80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9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B3F5D0-6531-449F-BAFF-EE3EF704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903AF4-2FCD-4B19-B372-5F512C5AF2FD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496A5B-9621-4823-8D57-CEE65EC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D5BDB3-5E52-46F0-8041-FC06258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C9E547-3B11-4179-A999-FC513765F21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D562F5-B2B0-41B0-B5BD-949F58D2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2BF50B-AF3C-4A84-BDEF-16AD24F4AEA0}" type="datetimeFigureOut">
              <a:rPr lang="zh-TW" altLang="en-US"/>
              <a:pPr>
                <a:defRPr/>
              </a:pPr>
              <a:t>2025/10/14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6DC861-8C55-4680-8A51-C8155595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0EA087-D9AA-4F2F-9219-97AB2444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143C688-D9A3-4581-B891-885E2C6B8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587EA642-F3E7-481D-BCFA-56F92D3996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pic>
        <p:nvPicPr>
          <p:cNvPr id="1029" name="圖片 8">
            <a:extLst>
              <a:ext uri="{FF2B5EF4-FFF2-40B4-BE49-F238E27FC236}">
                <a16:creationId xmlns:a16="http://schemas.microsoft.com/office/drawing/2014/main" id="{DD33C1CF-DD07-4491-9B89-237E8F1338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070723" y="28228901"/>
            <a:ext cx="1168670" cy="116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7E8F4FF3-9911-FB55-255E-60283D7BA933}"/>
              </a:ext>
            </a:extLst>
          </p:cNvPr>
          <p:cNvSpPr txBox="1"/>
          <p:nvPr userDrawn="1"/>
        </p:nvSpPr>
        <p:spPr>
          <a:xfrm>
            <a:off x="16239393" y="28537701"/>
            <a:ext cx="48245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工程科技推展中心</a:t>
            </a:r>
          </a:p>
        </p:txBody>
      </p:sp>
      <p:pic>
        <p:nvPicPr>
          <p:cNvPr id="2049" name="圖片 3">
            <a:extLst>
              <a:ext uri="{FF2B5EF4-FFF2-40B4-BE49-F238E27FC236}">
                <a16:creationId xmlns:a16="http://schemas.microsoft.com/office/drawing/2014/main" id="{A1F15CDB-81A8-B32D-E48E-CCC7F770F1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7" y="28360103"/>
            <a:ext cx="5547592" cy="98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圖片 1">
            <a:extLst>
              <a:ext uri="{FF2B5EF4-FFF2-40B4-BE49-F238E27FC236}">
                <a16:creationId xmlns:a16="http://schemas.microsoft.com/office/drawing/2014/main" id="{7436EBF1-D1AD-F722-277E-5D1508D2BE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71434" y="28190913"/>
            <a:ext cx="4487077" cy="1350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id="{637357BE-CB1F-CC38-6D22-40E0A388E8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152399"/>
            <a:ext cx="192397494" cy="267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69E221-ADCB-2A1D-E722-E8CA3B3743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609599"/>
            <a:ext cx="19239749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6F1CF65-5228-AEC9-D0DD-37A0FE2A3BB2}"/>
              </a:ext>
            </a:extLst>
          </p:cNvPr>
          <p:cNvSpPr txBox="1"/>
          <p:nvPr userDrawn="1"/>
        </p:nvSpPr>
        <p:spPr>
          <a:xfrm>
            <a:off x="853247" y="336755"/>
            <a:ext cx="165234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6000" dirty="0">
                <a:effectLst/>
                <a:latin typeface="新細明體" panose="02020500000000000000" pitchFamily="18" charset="-120"/>
                <a:cs typeface="Times New Roman" panose="02020603050405020304" pitchFamily="18" charset="0"/>
              </a:rPr>
              <a:t>2026 </a:t>
            </a:r>
            <a:r>
              <a:rPr lang="zh-TW" altLang="zh-TW" sz="60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第十八屆系統性創新研討會暨專案競賽</a:t>
            </a:r>
            <a:endParaRPr lang="zh-TW" altLang="en-US" dirty="0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3805D4A9-ECD1-CFF6-1980-D2AC5EDB872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679849" y="28190913"/>
            <a:ext cx="3116686" cy="1263990"/>
          </a:xfrm>
          <a:prstGeom prst="rect">
            <a:avLst/>
          </a:prstGeom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C1D9A817-9E9C-C137-9AF3-13408FB2D6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30376" y="18067163"/>
            <a:ext cx="213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AB2353-50EE-14AB-C41F-E18367FA4E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30376" y="18524363"/>
            <a:ext cx="21386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ch@ssi.org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2">
            <a:extLst>
              <a:ext uri="{FF2B5EF4-FFF2-40B4-BE49-F238E27FC236}">
                <a16:creationId xmlns:a16="http://schemas.microsoft.com/office/drawing/2014/main" id="{2727C906-AC31-4AC8-8D18-365255A8D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503" y="2892524"/>
            <a:ext cx="19246850" cy="5046663"/>
          </a:xfrm>
        </p:spPr>
        <p:txBody>
          <a:bodyPr/>
          <a:lstStyle/>
          <a:p>
            <a:pPr eaLnBrk="1" hangingPunct="1"/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論文題目</a:t>
            </a:r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通訊作者請加註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*)</a:t>
            </a:r>
            <a:b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315" name="內容版面配置區 3">
            <a:extLst>
              <a:ext uri="{FF2B5EF4-FFF2-40B4-BE49-F238E27FC236}">
                <a16:creationId xmlns:a16="http://schemas.microsoft.com/office/drawing/2014/main" id="{5E557AFB-D21C-46F9-A0FF-D4DCF975D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7939187"/>
            <a:ext cx="19246850" cy="6025108"/>
          </a:xfrm>
        </p:spPr>
        <p:txBody>
          <a:bodyPr/>
          <a:lstStyle/>
          <a:p>
            <a:pPr eaLnBrk="1" hangingPunct="1"/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內容區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詳述前言、方法、結果、討論、結論等。版面不限格式</a:t>
            </a:r>
            <a:endParaRPr lang="en-US" altLang="zh-TW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內容版面配置區 3">
            <a:extLst>
              <a:ext uri="{FF2B5EF4-FFF2-40B4-BE49-F238E27FC236}">
                <a16:creationId xmlns:a16="http://schemas.microsoft.com/office/drawing/2014/main" id="{42ABFC20-7184-B969-3AE7-69A1CB3464BF}"/>
              </a:ext>
            </a:extLst>
          </p:cNvPr>
          <p:cNvSpPr txBox="1">
            <a:spLocks/>
          </p:cNvSpPr>
          <p:nvPr/>
        </p:nvSpPr>
        <p:spPr bwMode="auto">
          <a:xfrm>
            <a:off x="1754262" y="13483803"/>
            <a:ext cx="19632538" cy="770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>
            <a:lvl1pPr marL="1106488" indent="-110648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98713" indent="-92233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8935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65725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4210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8889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5051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71212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7374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海報報告張貼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海報尺寸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A1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作者自行印刷提供大會張貼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海報檔案製作完成 請於</a:t>
            </a:r>
            <a:r>
              <a:rPr lang="en-US" altLang="zh-TW" sz="540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2026/</a:t>
            </a:r>
            <a:r>
              <a:rPr lang="en-US" altLang="zh-TW" sz="5400" dirty="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X/X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前提供海報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PDF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檔案，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請記得上傳系統完成 或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mail: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sich@ssi.org.tw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  謝謝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8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91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Adobe 繁黑體 Std B</vt:lpstr>
      <vt:lpstr>微軟正黑體</vt:lpstr>
      <vt:lpstr>新細明體</vt:lpstr>
      <vt:lpstr>標楷體</vt:lpstr>
      <vt:lpstr>Arial</vt:lpstr>
      <vt:lpstr>Calibri</vt:lpstr>
      <vt:lpstr>Office 佈景主題</vt:lpstr>
      <vt:lpstr>(論文題目) 作者1，作者2 (通訊作者請加註*) 服務機構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ChristyChiang</dc:creator>
  <cp:lastModifiedBy>學會</cp:lastModifiedBy>
  <cp:revision>29</cp:revision>
  <dcterms:created xsi:type="dcterms:W3CDTF">2017-02-14T09:57:59Z</dcterms:created>
  <dcterms:modified xsi:type="dcterms:W3CDTF">2025-10-14T02:00:53Z</dcterms:modified>
</cp:coreProperties>
</file>