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defaultTextStyle>
    <a:defPPr>
      <a:defRPr lang="zh-TW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18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4010" y="9406424"/>
            <a:ext cx="18178780" cy="649056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8BF3619A-8928-4728-B2E0-9724BB3E5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0211E3-BD53-420A-9B93-861EEDE682C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953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4490C48-FD28-44C6-879F-37AE7787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B65008A-46C1-41C7-8260-175DE2B593E4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E625361-71FC-472A-B17F-406580785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C60AE5-0FF8-4910-A346-3952C84E6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FB7639-1CB9-48A7-A880-D650B32ECE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5430" y="1212608"/>
            <a:ext cx="4812030" cy="2583610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340" y="1212608"/>
            <a:ext cx="14079643" cy="25836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2882411-E5FC-4F77-B928-335F6BFA2E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B21A32D-BD5B-4165-BDB3-E25142B0EA55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AA024E-C294-476A-AC78-A29C10665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FD1336F-0A21-4169-BE78-0772629F1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82C18BA-49B8-40D3-A332-8A95166F8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05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CD222F-9A61-4E99-90AE-3626998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BDB7BF7-1E9F-49DD-BCC0-8CCDB3491921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5214466-C3CC-4BA4-9A0E-5302AB0E3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347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411" y="12833949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176F2A6-FB73-47AA-BBDE-9705B344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343CC0E-D8CE-49DA-BE97-2ED3FFDC5D86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CA5B9B-F91C-4104-9FB2-4E60BB415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FE7883B-0938-4EE9-A7F9-56B1721D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745960A-B2EE-4D39-AF6E-CBBF01AC38E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75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340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1623" y="7065332"/>
            <a:ext cx="9445837" cy="199833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8F0DAC9-F746-48A7-B291-1E74E8B645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A05B211-362E-477D-9474-50B2E9DE7B77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65201D0-74C4-4094-B9BD-3AA35E76E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C3FC5DD-AC96-409B-A0C0-3868FDEEA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D39B689-31E2-4C1E-821B-C8EC06D1D7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83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341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341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4200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4200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8BF5BF5-2B10-4152-8977-C3114F7A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A714C49-58BF-4E7F-8171-95F59BFB1AB4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E0BE05-5148-45D6-BDD1-D130139B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E9BB6EF-6D7C-4739-94C1-EFE9F93EB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D9F504C-8C1F-47AA-BD7B-362C2EA4FE8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19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479E2E6-2D92-4E30-8663-0CDD7759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B365FE4-AADA-4BDD-AF76-A22D1045FC96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0F81825-98F4-44B9-8367-99A0874D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C7F414D-974B-4CAA-B10E-C7EAB4887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6559CA6-DA5D-46D8-AC45-FDC9D4B6DC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3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E298086-0840-4153-83A5-641BCC0A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CB96D26-829F-445E-B27E-519BDFB68556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8F47377-F54C-4BFF-9EA2-D8963D34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24529BC-D917-40D2-A6C7-13D8C369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56CC652-57AC-44CE-AC59-B77C69DC80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95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341" y="1205592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341" y="6336368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B3F5D0-6531-449F-BAFF-EE3EF704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903AF4-2FCD-4B19-B372-5F512C5AF2FD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496A5B-9621-4823-8D57-CEE65EC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ED5BDB3-5E52-46F0-8041-FC062583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2C9E547-3B11-4179-A999-FC513765F21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28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962" y="21195984"/>
            <a:ext cx="12832080" cy="250230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962" y="23698291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D562F5-B2B0-41B0-B5BD-949F58D26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2BF50B-AF3C-4A84-BDEF-16AD24F4AEA0}" type="datetimeFigureOut">
              <a:rPr lang="zh-TW" altLang="en-US"/>
              <a:pPr>
                <a:defRPr/>
              </a:pPr>
              <a:t>2024/9/23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D6DC861-8C55-4680-8A51-C8155595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/>
          <a:lstStyle>
            <a:lvl1pPr defTabSz="2952323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0EA087-D9AA-4F2F-9219-97AB2444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143C688-D9A3-4581-B891-885E2C6B84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8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D9F683AF-70B0-4D0F-A1F1-FB978F28705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587EA642-F3E7-481D-BCFA-56F92D39964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矩形 6">
            <a:extLst>
              <a:ext uri="{FF2B5EF4-FFF2-40B4-BE49-F238E27FC236}">
                <a16:creationId xmlns:a16="http://schemas.microsoft.com/office/drawing/2014/main" id="{31D2D01D-8A6C-4E79-BD90-18379059E2E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168275"/>
            <a:ext cx="15769999" cy="9848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defTabSz="2951163" fontAlgn="base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b="1" dirty="0">
                <a:solidFill>
                  <a:srgbClr val="303133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2025 </a:t>
            </a:r>
            <a:r>
              <a:rPr lang="zh-TW" altLang="en-US" b="1" dirty="0">
                <a:solidFill>
                  <a:srgbClr val="303133"/>
                </a:solidFill>
                <a:latin typeface="新細明體" panose="02020500000000000000" pitchFamily="18" charset="-120"/>
                <a:ea typeface="新細明體" panose="02020500000000000000" pitchFamily="18" charset="-120"/>
              </a:rPr>
              <a:t>第十七屆系統性創新研討會暨專案競賽</a:t>
            </a:r>
          </a:p>
        </p:txBody>
      </p:sp>
      <p:pic>
        <p:nvPicPr>
          <p:cNvPr id="1029" name="圖片 8">
            <a:extLst>
              <a:ext uri="{FF2B5EF4-FFF2-40B4-BE49-F238E27FC236}">
                <a16:creationId xmlns:a16="http://schemas.microsoft.com/office/drawing/2014/main" id="{DD33C1CF-DD07-4491-9B89-237E8F1338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000742" y="28596424"/>
            <a:ext cx="1260175" cy="126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7841031D-1AB8-D3FA-DA74-FFDE34F3ED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41072" y="28659470"/>
            <a:ext cx="6766264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E0AFE816-8941-CCC6-42A7-E8C66CF626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239" y="28749656"/>
            <a:ext cx="6089297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7E8F4FF3-9911-FB55-255E-60283D7BA933}"/>
              </a:ext>
            </a:extLst>
          </p:cNvPr>
          <p:cNvSpPr txBox="1"/>
          <p:nvPr userDrawn="1"/>
        </p:nvSpPr>
        <p:spPr>
          <a:xfrm>
            <a:off x="16248432" y="28830138"/>
            <a:ext cx="482453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4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工程科技推展中心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ich@ssi.org.t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2">
            <a:extLst>
              <a:ext uri="{FF2B5EF4-FFF2-40B4-BE49-F238E27FC236}">
                <a16:creationId xmlns:a16="http://schemas.microsoft.com/office/drawing/2014/main" id="{2727C906-AC31-4AC8-8D18-365255A8D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論文題目</a:t>
            </a:r>
            <a:r>
              <a:rPr lang="en-US" altLang="zh-TW" sz="67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作者</a:t>
            </a:r>
            <a:r>
              <a:rPr lang="en-US" altLang="zh-TW" sz="4000" baseline="30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通訊作者請加註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*)</a:t>
            </a:r>
            <a:b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服務機構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315" name="內容版面配置區 3">
            <a:extLst>
              <a:ext uri="{FF2B5EF4-FFF2-40B4-BE49-F238E27FC236}">
                <a16:creationId xmlns:a16="http://schemas.microsoft.com/office/drawing/2014/main" id="{5E557AFB-D21C-46F9-A0FF-D4DCF975D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975" y="6259513"/>
            <a:ext cx="19246850" cy="7704782"/>
          </a:xfrm>
        </p:spPr>
        <p:txBody>
          <a:bodyPr/>
          <a:lstStyle/>
          <a:p>
            <a:pPr eaLnBrk="1" hangingPunct="1"/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內容區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詳述前言、方法、結果、討論、結論等。版面不限格式</a:t>
            </a:r>
            <a:endParaRPr lang="en-US" altLang="zh-TW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內容版面配置區 3">
            <a:extLst>
              <a:ext uri="{FF2B5EF4-FFF2-40B4-BE49-F238E27FC236}">
                <a16:creationId xmlns:a16="http://schemas.microsoft.com/office/drawing/2014/main" id="{42ABFC20-7184-B969-3AE7-69A1CB3464BF}"/>
              </a:ext>
            </a:extLst>
          </p:cNvPr>
          <p:cNvSpPr txBox="1">
            <a:spLocks/>
          </p:cNvSpPr>
          <p:nvPr/>
        </p:nvSpPr>
        <p:spPr bwMode="auto">
          <a:xfrm>
            <a:off x="1069975" y="11287596"/>
            <a:ext cx="19632538" cy="7704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>
            <a:lvl1pPr marL="1106488" indent="-110648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98713" indent="-922338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8935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165725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42100" indent="-736600" algn="l" defTabSz="295116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18889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595051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071212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547374" indent="-738081" algn="l" defTabSz="2952323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6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海報報告張貼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海報尺寸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A1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作者自行印刷提供大會張貼</a:t>
            </a:r>
            <a:r>
              <a:rPr lang="en-US" altLang="zh-TW" sz="5400" dirty="0">
                <a:solidFill>
                  <a:srgbClr val="0000FF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海報檔案製作完成 請於</a:t>
            </a:r>
            <a:r>
              <a:rPr lang="en-US" altLang="zh-TW" sz="5400" dirty="0">
                <a:solidFill>
                  <a:srgbClr val="FF0000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2025/1/6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前提供海報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PDF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檔案，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</a:pP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請記得上傳系統完成 或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mail: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  <a:hlinkClick r:id="rId2"/>
              </a:rPr>
              <a:t>sich@ssi.org.tw</a:t>
            </a:r>
            <a:r>
              <a:rPr lang="zh-TW" altLang="en-US" sz="5400" dirty="0">
                <a:latin typeface="Adobe 繁黑體 Std B" panose="020B0700000000000000" pitchFamily="34" charset="-120"/>
                <a:ea typeface="Adobe 繁黑體 Std B" panose="020B0700000000000000" pitchFamily="34" charset="-120"/>
                <a:cs typeface="Times New Roman" panose="02020603050405020304" pitchFamily="18" charset="0"/>
              </a:rPr>
              <a:t>    謝謝</a:t>
            </a:r>
            <a:endParaRPr lang="en-US" altLang="zh-TW" sz="54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endParaRPr lang="en-US" altLang="zh-TW" sz="8000" dirty="0">
              <a:latin typeface="Adobe 繁黑體 Std B" panose="020B0700000000000000" pitchFamily="34" charset="-120"/>
              <a:ea typeface="Adobe 繁黑體 Std B" panose="020B0700000000000000" pitchFamily="34" charset="-120"/>
              <a:cs typeface="Times New Roman" panose="02020603050405020304" pitchFamily="18" charset="0"/>
            </a:endParaRPr>
          </a:p>
          <a:p>
            <a:pPr eaLnBrk="1" hangingPunct="1"/>
            <a:b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87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Adobe 繁黑體 Std B</vt:lpstr>
      <vt:lpstr>微軟正黑體</vt:lpstr>
      <vt:lpstr>新細明體</vt:lpstr>
      <vt:lpstr>標楷體</vt:lpstr>
      <vt:lpstr>Arial</vt:lpstr>
      <vt:lpstr>Calibri</vt:lpstr>
      <vt:lpstr>Office 佈景主題</vt:lpstr>
      <vt:lpstr>(論文題目) 作者1，作者2 (通訊作者請加註*) 服務機構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ChristyChiang</dc:creator>
  <cp:lastModifiedBy>Chiaoling NI</cp:lastModifiedBy>
  <cp:revision>25</cp:revision>
  <dcterms:created xsi:type="dcterms:W3CDTF">2017-02-14T09:57:59Z</dcterms:created>
  <dcterms:modified xsi:type="dcterms:W3CDTF">2024-09-23T04:33:29Z</dcterms:modified>
</cp:coreProperties>
</file>